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3" dt="2023-08-17T14:43:37.9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3:37.997" v="2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3:37.997" v="2"/>
        <pc:sldMkLst>
          <pc:docMk/>
          <pc:sldMk cId="975609272" sldId="258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634670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des vergers du Sud-Ouest, à Montauban,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Apifruit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propose une gamme de fruits cuits sous-vide, à l'étuvée.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Une cuisson lente permettant de conserver toutes les saveurs de produits cueillis à parfaite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82734" y="2335317"/>
            <a:ext cx="2412385" cy="1857361"/>
          </a:xfrm>
          <a:custGeom>
            <a:avLst/>
            <a:gdLst/>
            <a:ahLst/>
            <a:cxnLst/>
            <a:rect l="l" t="t" r="r" b="b"/>
            <a:pathLst>
              <a:path w="3618577" h="2786042">
                <a:moveTo>
                  <a:pt x="0" y="0"/>
                </a:moveTo>
                <a:lnTo>
                  <a:pt x="3618577" y="0"/>
                </a:lnTo>
                <a:lnTo>
                  <a:pt x="3618577" y="2786042"/>
                </a:lnTo>
                <a:lnTo>
                  <a:pt x="0" y="2786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975609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D8BCADA-FB8C-4DEC-B4D7-4A30C1431F3F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