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A86186A-6B47-46F0-A8AD-0783DAEA734B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