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D45357-68C0-4604-8A0E-A46C5BE2B6CF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