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217333-3ED2-42E7-AECB-F97E257BB8D4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