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F96C68-DE31-4E91-997C-5A1C97F58163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