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F99CC3B3-CA55-4660-938B-D80046E38F1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