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DFCFBD-3FE9-4B80-BC49-7A743032E8EA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