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6D67E9-1D89-4916-BAD0-63800B052784}" v="2" dt="2023-08-18T09:43:08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D6D67E9-1D89-4916-BAD0-63800B052784}"/>
    <pc:docChg chg="addSld delSld addMainMaster modMainMaster">
      <pc:chgData name="Thomas Castella" userId="S::thomas.castella@agence-adocc.com::898b9b16-eabe-4cfa-8feb-61a5123ac1e1" providerId="AD" clId="Web-{3D6D67E9-1D89-4916-BAD0-63800B052784}" dt="2023-08-18T09:43:08.980" v="1"/>
      <pc:docMkLst>
        <pc:docMk/>
      </pc:docMkLst>
      <pc:sldChg chg="del">
        <pc:chgData name="Thomas Castella" userId="S::thomas.castella@agence-adocc.com::898b9b16-eabe-4cfa-8feb-61a5123ac1e1" providerId="AD" clId="Web-{3D6D67E9-1D89-4916-BAD0-63800B052784}" dt="2023-08-18T09:43:08.98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D6D67E9-1D89-4916-BAD0-63800B052784}" dt="2023-08-18T09:43:06.324" v="0"/>
        <pc:sldMkLst>
          <pc:docMk/>
          <pc:sldMk cId="2391905150" sldId="257"/>
        </pc:sldMkLst>
      </pc:sldChg>
      <pc:sldMasterChg chg="add addSldLayout">
        <pc:chgData name="Thomas Castella" userId="S::thomas.castella@agence-adocc.com::898b9b16-eabe-4cfa-8feb-61a5123ac1e1" providerId="AD" clId="Web-{3D6D67E9-1D89-4916-BAD0-63800B052784}" dt="2023-08-18T09:43:06.32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D6D67E9-1D89-4916-BAD0-63800B052784}" dt="2023-08-18T09:43:06.32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D6D67E9-1D89-4916-BAD0-63800B052784}" dt="2023-08-18T09:43:06.32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D6D67E9-1D89-4916-BAD0-63800B052784}" dt="2023-08-18T09:43:06.32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50732" y="9084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8" y="0"/>
                </a:lnTo>
                <a:lnTo>
                  <a:pt x="13310978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879997">
            <a:off x="9987768" y="2579259"/>
            <a:ext cx="1635753" cy="1699483"/>
          </a:xfrm>
          <a:custGeom>
            <a:avLst/>
            <a:gdLst/>
            <a:ahLst/>
            <a:cxnLst/>
            <a:rect l="l" t="t" r="r" b="b"/>
            <a:pathLst>
              <a:path w="2453629" h="2549225">
                <a:moveTo>
                  <a:pt x="0" y="0"/>
                </a:moveTo>
                <a:lnTo>
                  <a:pt x="2453629" y="0"/>
                </a:lnTo>
                <a:lnTo>
                  <a:pt x="2453629" y="2549224"/>
                </a:lnTo>
                <a:lnTo>
                  <a:pt x="0" y="25492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4998" y="1392555"/>
            <a:ext cx="8072738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Fabricant artisanal de pâtes dans les Pyrénées ariégoises, 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Grand Tetras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a le secret des bonnes choses.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attention toute particulière est accordée à la qualité des matières premières afin de proposer des pâtes savoureuses aux accents d'Occitanie.</a:t>
            </a:r>
          </a:p>
        </p:txBody>
      </p:sp>
    </p:spTree>
    <p:extLst>
      <p:ext uri="{BB962C8B-B14F-4D97-AF65-F5344CB8AC3E}">
        <p14:creationId xmlns:p14="http://schemas.microsoft.com/office/powerpoint/2010/main" val="23919051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823EA5-2FD6-4392-816A-5804303EC3EF}"/>
</file>

<file path=customXml/itemProps2.xml><?xml version="1.0" encoding="utf-8"?>
<ds:datastoreItem xmlns:ds="http://schemas.openxmlformats.org/officeDocument/2006/customXml" ds:itemID="{D7CE2703-18F5-4FD5-9FDC-D6BB7160BE8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4CDA5894-DF1C-457C-9477-6917AD758E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2023-08-18T09:42:40Z</dcterms:created>
  <dcterms:modified xsi:type="dcterms:W3CDTF">2023-08-18T09:43:16Z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