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9E86FD-BA92-43F4-8127-C67EB916E3C4}" v="2" dt="2023-08-18T08:36:16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79E86FD-BA92-43F4-8127-C67EB916E3C4}"/>
    <pc:docChg chg="addSld delSld addMainMaster modMainMaster">
      <pc:chgData name="Thomas Castella" userId="S::thomas.castella@agence-adocc.com::898b9b16-eabe-4cfa-8feb-61a5123ac1e1" providerId="AD" clId="Web-{F79E86FD-BA92-43F4-8127-C67EB916E3C4}" dt="2023-08-18T08:36:16.156" v="1"/>
      <pc:docMkLst>
        <pc:docMk/>
      </pc:docMkLst>
      <pc:sldChg chg="del">
        <pc:chgData name="Thomas Castella" userId="S::thomas.castella@agence-adocc.com::898b9b16-eabe-4cfa-8feb-61a5123ac1e1" providerId="AD" clId="Web-{F79E86FD-BA92-43F4-8127-C67EB916E3C4}" dt="2023-08-18T08:36:16.15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79E86FD-BA92-43F4-8127-C67EB916E3C4}" dt="2023-08-18T08:36:13.891" v="0"/>
        <pc:sldMkLst>
          <pc:docMk/>
          <pc:sldMk cId="855196123" sldId="257"/>
        </pc:sldMkLst>
      </pc:sldChg>
      <pc:sldMasterChg chg="add ad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160109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Garonne Fruits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des produits ultra-frais, récoltés et acheminés quelques heures seulement avant leur livraison.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privilégie les circuits courts via ses partenariats avec des producteurs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une meilleure maîtrise des produits, Garonne Fruits a investi dans 2 mûrisseries.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7478" y="2380266"/>
            <a:ext cx="2564053" cy="1734097"/>
          </a:xfrm>
          <a:custGeom>
            <a:avLst/>
            <a:gdLst/>
            <a:ahLst/>
            <a:cxnLst/>
            <a:rect l="l" t="t" r="r" b="b"/>
            <a:pathLst>
              <a:path w="3846080" h="2601146">
                <a:moveTo>
                  <a:pt x="0" y="0"/>
                </a:moveTo>
                <a:lnTo>
                  <a:pt x="3846080" y="0"/>
                </a:lnTo>
                <a:lnTo>
                  <a:pt x="3846080" y="2601146"/>
                </a:lnTo>
                <a:lnTo>
                  <a:pt x="0" y="26011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551961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D06E62-C0A0-4472-80DC-3C91A71481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D6C94-84F4-48DE-988E-82A766D6AEB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C3FA935A-7A80-46E4-A74A-48FB15BF942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2023-08-18T08:35:46Z</dcterms:created>
  <dcterms:modified xsi:type="dcterms:W3CDTF">2023-08-18T08:36:24Z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