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C7A4A3-2305-4867-A27C-BA72D7D7CEA2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