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0C72E3-601F-438B-AE5F-EFC1D7743AB1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