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EAC67E-F90A-47FF-A88C-3BDAF4837891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