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CD09B382-1B71-4D18-95BF-B7B1D242594B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