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5E973122-71E4-4E2B-B3CF-B3F3C362A449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