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871305C-F1A1-4D8A-8A2D-3A27C59FC5AF}" v="2" dt="2023-08-18T09:59:22.6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7871305C-F1A1-4D8A-8A2D-3A27C59FC5AF}"/>
    <pc:docChg chg="addSld delSld addMainMaster modMainMaster">
      <pc:chgData name="Thomas Castella" userId="S::thomas.castella@agence-adocc.com::898b9b16-eabe-4cfa-8feb-61a5123ac1e1" providerId="AD" clId="Web-{7871305C-F1A1-4D8A-8A2D-3A27C59FC5AF}" dt="2023-08-18T09:59:22.607" v="1"/>
      <pc:docMkLst>
        <pc:docMk/>
      </pc:docMkLst>
      <pc:sldChg chg="del">
        <pc:chgData name="Thomas Castella" userId="S::thomas.castella@agence-adocc.com::898b9b16-eabe-4cfa-8feb-61a5123ac1e1" providerId="AD" clId="Web-{7871305C-F1A1-4D8A-8A2D-3A27C59FC5AF}" dt="2023-08-18T09:59:22.60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7871305C-F1A1-4D8A-8A2D-3A27C59FC5AF}" dt="2023-08-18T09:59:19.873" v="0"/>
        <pc:sldMkLst>
          <pc:docMk/>
          <pc:sldMk cId="3606940921" sldId="257"/>
        </pc:sldMkLst>
      </pc:sldChg>
      <pc:sldMasterChg chg="add addSldLayout">
        <pc:chgData name="Thomas Castella" userId="S::thomas.castella@agence-adocc.com::898b9b16-eabe-4cfa-8feb-61a5123ac1e1" providerId="AD" clId="Web-{7871305C-F1A1-4D8A-8A2D-3A27C59FC5AF}" dt="2023-08-18T09:59:19.87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7871305C-F1A1-4D8A-8A2D-3A27C59FC5AF}" dt="2023-08-18T09:59:19.87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08562" y="855095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562924" y="2293696"/>
            <a:ext cx="2344132" cy="2097381"/>
          </a:xfrm>
          <a:custGeom>
            <a:avLst/>
            <a:gdLst/>
            <a:ahLst/>
            <a:cxnLst/>
            <a:rect l="l" t="t" r="r" b="b"/>
            <a:pathLst>
              <a:path w="3516198" h="3146072">
                <a:moveTo>
                  <a:pt x="0" y="0"/>
                </a:moveTo>
                <a:lnTo>
                  <a:pt x="3516198" y="0"/>
                </a:lnTo>
                <a:lnTo>
                  <a:pt x="3516198" y="3146072"/>
                </a:lnTo>
                <a:lnTo>
                  <a:pt x="0" y="314607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830942" y="1322217"/>
            <a:ext cx="8302805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 Moulin du Pivert 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est une biscuiterie bio familiale créée par des passionnés du goût et de la nature.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Leur meunerie a été une des premières à obtenir le label "Nature et Progrès" plaçant le moulin à la pointe du développement de l'agroécologie. 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36069409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092ff869bf7dd5baf4d4195e8791ea06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b33c221a5eede3bccce2427ea273b6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FE1DFBB-6C69-4D73-81DD-3D5788D7E2F8}"/>
</file>

<file path=customXml/itemProps2.xml><?xml version="1.0" encoding="utf-8"?>
<ds:datastoreItem xmlns:ds="http://schemas.openxmlformats.org/officeDocument/2006/customXml" ds:itemID="{861E4C41-9E63-4E3B-8998-63A8DB718DC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A1B7187-65E6-485C-A838-42BF3E35C52B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2023-08-18T09:57:42Z</dcterms:created>
  <dcterms:modified xsi:type="dcterms:W3CDTF">2023-08-18T09:59:30Z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