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B18EC7-6BC1-497B-87BD-8D477AF32569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