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CB75D2-446F-0756-C384-ED0D4FF051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42120F-E528-DDD7-6F35-A8225D11BE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790A0E-6835-8A4A-7954-9FD0A5B0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53C68D-B586-EF81-19ED-0D088FBA5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284EC1-C9D6-8DDC-D5DE-F2539DE49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03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B3536-1226-DA2D-66AA-65B5E0D2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5A57E49-CD02-AA3B-2457-4752C42BD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06B70B-DDF5-FAB7-5EEB-B1DB33434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502113-3932-4D7F-8727-70D565DDD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94643-8197-BD58-6A99-6DCDFED3D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64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D374D09-F009-8B45-2EA3-69DA5B3146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993CE71-11A9-717B-8C99-B9A98E2BB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0AD095-0683-C8B7-7A4B-8E1F923C8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FDCAA0-83F5-AEC6-1AC3-46C49A63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D2978E-A7FC-341D-0EFB-A849B9B8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64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5488F8-744B-0FCA-52B4-13688EC8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09DA21-552C-3380-A681-831EE358E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FE2985-3743-7263-D48D-39ADB8C6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BD2BDD-1C07-34E4-2E72-07490689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D4E003-EE6B-62B1-2112-5123AED7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47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083B0F-1C5C-8726-16C4-B05BEC728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D25E31-A1B2-D2BF-76C2-9C3FD9B0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EF3612-70B7-83A5-6FDD-BC255FCF0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ECF83B-8D80-4AB9-2258-4795014AE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56CE5-A59C-71D0-57CD-CA7D48AA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08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CA2FF4-2C93-F55C-B445-83F92F4C0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859482-39E8-735E-E88B-E7F6291CF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DC4723-FAC0-D314-8FFF-80BB47D13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FDA662-026E-68FB-0368-C31815DFB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9F539F-273B-1CCE-9F94-E39B218A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5C0277-0A22-DE53-E988-A22BF26ED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381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3AFA08-4294-1B39-6449-B8F55A8C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F1104D-53EC-5804-8484-4ADAB4BA1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FF34B3D-DC93-EB35-3019-2ED066C051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2A47F0D-1810-D630-D93C-34900DC33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B85C66-9A9C-E4FA-58A2-41B79D3298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BA6D353-6C48-9035-08EC-54EB4DE17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75D0B64-17AF-E77C-D0D8-C90E414FC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AF00D83-0976-EE2E-B207-A3D5ECDB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08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354346-2EF8-ADFB-735F-5BC034E6A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48AD0BD-672E-175D-4F3D-D9D39F993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9919C6-91BA-7679-2610-06FB7753C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01A859-4A1B-3D64-01CA-A75BEC190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27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FCB141-3E7A-59CE-FD01-77E663101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D533CA9-74F8-3AB9-B18E-F1EDF54E4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8A6B2D-CED5-BDA5-7895-E33484EE5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29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C5B80C-E151-4A2E-ACC4-9C332857F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6D4E33-4E4D-F7FC-4793-0F97E04A8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E8AD35-C2D5-EE33-1C0E-A4113D923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486FAD-3EC0-9FBC-EA93-40891C18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718525-4EBF-AC04-5C30-1B6793BA5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FFDEC7-0A15-DF46-3A01-93280A41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58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F7444-6345-E1A5-38A2-B1B012322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70CA029-87DE-E482-CE9A-23395BBCC4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2A23CD-7CDB-008C-9BBE-85BD28E37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7A6658A-6E53-1D4E-7C97-5C73E517D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F3A6C0-3E45-80D3-77E8-F79652B4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C7E830-C016-0396-52A4-1CB3E1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90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4A4FEA2-981C-17AA-9BAF-E081DB578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91381A-B509-6F08-F585-76FFEA6A1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56B3C5-CA3F-7310-5D37-16E5629CF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1666E2-9A0C-62DB-1C50-AE1BB710A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C0AB3-436C-7DDD-E252-B66D69E95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4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087184" y="1326441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Depuis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plus de 40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ans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, les </a:t>
            </a:r>
            <a:r>
              <a:rPr lang="en-US" sz="2733" b="1" dirty="0" err="1">
                <a:solidFill>
                  <a:srgbClr val="FFEEA4"/>
                </a:solidFill>
                <a:latin typeface="Montserrat"/>
              </a:rPr>
              <a:t>Fermiers</a:t>
            </a:r>
            <a:r>
              <a:rPr lang="en-US" sz="2733" b="1" dirty="0">
                <a:solidFill>
                  <a:srgbClr val="FFEEA4"/>
                </a:solidFill>
                <a:latin typeface="Montserrat"/>
              </a:rPr>
              <a:t> du Gers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élèvent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de la volaille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plein air. </a:t>
            </a:r>
            <a:endParaRPr lang="fr-FR" sz="2733">
              <a:solidFill>
                <a:srgbClr val="FFEEA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Ils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attachent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très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grande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importance au respect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l’environnement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et font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perdurer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la tradition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leurs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aînés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matière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d'élevage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.     </a:t>
            </a:r>
          </a:p>
        </p:txBody>
      </p:sp>
      <p:pic>
        <p:nvPicPr>
          <p:cNvPr id="8" name="Image 7" descr="Fermiers du Gers Condom - Abattoir (adresse, horaires, menu)">
            <a:extLst>
              <a:ext uri="{FF2B5EF4-FFF2-40B4-BE49-F238E27FC236}">
                <a16:creationId xmlns:a16="http://schemas.microsoft.com/office/drawing/2014/main" id="{40D7E6CC-083E-0146-6C31-95280E2D2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0522" y="2079894"/>
            <a:ext cx="2259853" cy="225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599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37A3B0A-1A70-4D70-AE41-C5E5D63DCB81}"/>
</file>

<file path=customXml/itemProps2.xml><?xml version="1.0" encoding="utf-8"?>
<ds:datastoreItem xmlns:ds="http://schemas.openxmlformats.org/officeDocument/2006/customXml" ds:itemID="{2625580A-4C1D-473F-A669-8F2E1F05F39A}"/>
</file>

<file path=customXml/itemProps3.xml><?xml version="1.0" encoding="utf-8"?>
<ds:datastoreItem xmlns:ds="http://schemas.openxmlformats.org/officeDocument/2006/customXml" ds:itemID="{9FA2611A-87FC-4EFE-9B6D-C31EC3534EA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2024-08-22T06:43:10Z</dcterms:created>
  <dcterms:modified xsi:type="dcterms:W3CDTF">2024-08-22T06:43:37Z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