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513461-6DF7-4B5B-9BC7-04E2E5D7D27C}" v="2" dt="2023-08-18T12:56:02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3513461-6DF7-4B5B-9BC7-04E2E5D7D27C}"/>
    <pc:docChg chg="addSld delSld addMainMaster modMainMaster">
      <pc:chgData name="Thomas Castella" userId="S::thomas.castella@agence-adocc.com::898b9b16-eabe-4cfa-8feb-61a5123ac1e1" providerId="AD" clId="Web-{A3513461-6DF7-4B5B-9BC7-04E2E5D7D27C}" dt="2023-08-18T12:56:02.649" v="1"/>
      <pc:docMkLst>
        <pc:docMk/>
      </pc:docMkLst>
      <pc:sldChg chg="del">
        <pc:chgData name="Thomas Castella" userId="S::thomas.castella@agence-adocc.com::898b9b16-eabe-4cfa-8feb-61a5123ac1e1" providerId="AD" clId="Web-{A3513461-6DF7-4B5B-9BC7-04E2E5D7D27C}" dt="2023-08-18T12:56:02.64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3513461-6DF7-4B5B-9BC7-04E2E5D7D27C}" dt="2023-08-18T12:55:57.039" v="0"/>
        <pc:sldMkLst>
          <pc:docMk/>
          <pc:sldMk cId="1934809598" sldId="257"/>
        </pc:sldMkLst>
      </pc:sldChg>
      <pc:sldMasterChg chg="add addSldLayout">
        <pc:chgData name="Thomas Castella" userId="S::thomas.castella@agence-adocc.com::898b9b16-eabe-4cfa-8feb-61a5123ac1e1" providerId="AD" clId="Web-{A3513461-6DF7-4B5B-9BC7-04E2E5D7D27C}" dt="2023-08-18T12:55:57.03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A3513461-6DF7-4B5B-9BC7-04E2E5D7D27C}" dt="2023-08-18T12:55:57.03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A3513461-6DF7-4B5B-9BC7-04E2E5D7D27C}" dt="2023-08-18T12:55:57.03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22274" y="1184113"/>
            <a:ext cx="805818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Terroirs Ariège Pyrénées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coopérative spécialisée dans l'approvisionnement en produits locaux, de qualité.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impliquée dans les actions régionales en faveur de l'économie sociale et solidaire et a pour objectif prioritaire de rapprocher producteurs et consommateurs. </a:t>
            </a:r>
          </a:p>
        </p:txBody>
      </p:sp>
      <p:sp>
        <p:nvSpPr>
          <p:cNvPr id="7" name="Freeform 7"/>
          <p:cNvSpPr/>
          <p:nvPr/>
        </p:nvSpPr>
        <p:spPr>
          <a:xfrm>
            <a:off x="9674994" y="2297023"/>
            <a:ext cx="2261314" cy="1895655"/>
          </a:xfrm>
          <a:custGeom>
            <a:avLst/>
            <a:gdLst/>
            <a:ahLst/>
            <a:cxnLst/>
            <a:rect l="l" t="t" r="r" b="b"/>
            <a:pathLst>
              <a:path w="3391971" h="2843482">
                <a:moveTo>
                  <a:pt x="0" y="0"/>
                </a:moveTo>
                <a:lnTo>
                  <a:pt x="3391971" y="0"/>
                </a:lnTo>
                <a:lnTo>
                  <a:pt x="3391971" y="2843483"/>
                </a:lnTo>
                <a:lnTo>
                  <a:pt x="0" y="28434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34809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19B5EE-D914-4B28-AF35-18BD846D7AD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3A516F39-21FE-4D02-95E9-2B89CA077AFB}"/>
</file>

<file path=customXml/itemProps3.xml><?xml version="1.0" encoding="utf-8"?>
<ds:datastoreItem xmlns:ds="http://schemas.openxmlformats.org/officeDocument/2006/customXml" ds:itemID="{3C115BD3-1D17-4905-AF0B-24E7C16C9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2023-08-18T12:55:07Z</dcterms:created>
  <dcterms:modified xsi:type="dcterms:W3CDTF">2023-08-18T12:56:07Z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