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6F9394-14AF-4078-B296-21D8540748B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