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813A64-5909-47A5-9D84-AA854ACDC2E4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