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E57720-C168-4344-B7AB-38F7BFB898A4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