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735B54-7FD8-4555-A3A2-F75974A89E7B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