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3D9EBE-5C69-4D0A-AA28-9DC1F746FB1D}" v="2" dt="2023-08-18T12:35:24.6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93D9EBE-5C69-4D0A-AA28-9DC1F746FB1D}"/>
    <pc:docChg chg="addSld delSld addMainMaster modMainMaster">
      <pc:chgData name="Thomas Castella" userId="S::thomas.castella@agence-adocc.com::898b9b16-eabe-4cfa-8feb-61a5123ac1e1" providerId="AD" clId="Web-{793D9EBE-5C69-4D0A-AA28-9DC1F746FB1D}" dt="2023-08-18T12:35:24.615" v="1"/>
      <pc:docMkLst>
        <pc:docMk/>
      </pc:docMkLst>
      <pc:sldChg chg="del">
        <pc:chgData name="Thomas Castella" userId="S::thomas.castella@agence-adocc.com::898b9b16-eabe-4cfa-8feb-61a5123ac1e1" providerId="AD" clId="Web-{793D9EBE-5C69-4D0A-AA28-9DC1F746FB1D}" dt="2023-08-18T12:35:24.61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93D9EBE-5C69-4D0A-AA28-9DC1F746FB1D}" dt="2023-08-18T12:35:22.521" v="0"/>
        <pc:sldMkLst>
          <pc:docMk/>
          <pc:sldMk cId="1849443293" sldId="257"/>
        </pc:sldMkLst>
      </pc:sldChg>
      <pc:sldMasterChg chg="add addSldLayout">
        <pc:chgData name="Thomas Castella" userId="S::thomas.castella@agence-adocc.com::898b9b16-eabe-4cfa-8feb-61a5123ac1e1" providerId="AD" clId="Web-{793D9EBE-5C69-4D0A-AA28-9DC1F746FB1D}" dt="2023-08-18T12:35:22.52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93D9EBE-5C69-4D0A-AA28-9DC1F746FB1D}" dt="2023-08-18T12:35:22.52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793D9EBE-5C69-4D0A-AA28-9DC1F746FB1D}" dt="2023-08-18T12:35:22.52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81218" y="1280221"/>
            <a:ext cx="8125976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Manger Bio Occitanie Pyrénées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accompagne les professionnels dans l'introduction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et la valorisation de produits issus de l'agriculture biologique de proximité dans les menus.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Grâce à un réseau étendu et local de producteurs, elle propose des produits de qualité.</a:t>
            </a:r>
          </a:p>
        </p:txBody>
      </p:sp>
      <p:sp>
        <p:nvSpPr>
          <p:cNvPr id="7" name="Freeform 7"/>
          <p:cNvSpPr/>
          <p:nvPr/>
        </p:nvSpPr>
        <p:spPr>
          <a:xfrm>
            <a:off x="9525583" y="2852306"/>
            <a:ext cx="2552416" cy="959708"/>
          </a:xfrm>
          <a:custGeom>
            <a:avLst/>
            <a:gdLst/>
            <a:ahLst/>
            <a:cxnLst/>
            <a:rect l="l" t="t" r="r" b="b"/>
            <a:pathLst>
              <a:path w="3828624" h="1439562">
                <a:moveTo>
                  <a:pt x="0" y="0"/>
                </a:moveTo>
                <a:lnTo>
                  <a:pt x="3828624" y="0"/>
                </a:lnTo>
                <a:lnTo>
                  <a:pt x="3828624" y="1439563"/>
                </a:lnTo>
                <a:lnTo>
                  <a:pt x="0" y="14395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8494432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FA81F8-3367-48A8-8065-3FF57686AF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2E0FBB-F945-4A39-8F3D-79F4CF0C0E8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849F479E-B23F-4AC8-8AC6-A845F813210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2023-08-18T12:35:12Z</dcterms:created>
  <dcterms:modified xsi:type="dcterms:W3CDTF">2023-08-18T12:35:27Z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