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B1D28-6CE6-4780-8A7B-E29281B23A06}" v="2" dt="2023-08-18T10:07:55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6DB1D28-6CE6-4780-8A7B-E29281B23A06}"/>
    <pc:docChg chg="addSld addMainMaster modMainMaster">
      <pc:chgData name="" userId="" providerId="" clId="Web-{16DB1D28-6CE6-4780-8A7B-E29281B23A06}" dt="2023-08-18T10:07:49.821" v="0"/>
      <pc:docMkLst>
        <pc:docMk/>
      </pc:docMkLst>
      <pc:sldChg chg="add">
        <pc:chgData name="" userId="" providerId="" clId="Web-{16DB1D28-6CE6-4780-8A7B-E29281B23A06}" dt="2023-08-18T10:07:49.821" v="0"/>
        <pc:sldMkLst>
          <pc:docMk/>
          <pc:sldMk cId="803307522" sldId="257"/>
        </pc:sldMkLst>
      </pc:sldChg>
      <pc:sldMasterChg chg="add addSldLayout">
        <pc:chgData name="" userId="" providerId="" clId="Web-{16DB1D28-6CE6-4780-8A7B-E29281B23A06}" dt="2023-08-18T10:07:49.821" v="0"/>
        <pc:sldMasterMkLst>
          <pc:docMk/>
          <pc:sldMasterMk cId="0" sldId="2147483648"/>
        </pc:sldMasterMkLst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16DB1D28-6CE6-4780-8A7B-E29281B23A06}" dt="2023-08-18T10:07:49.82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16DB1D28-6CE6-4780-8A7B-E29281B23A06}" dt="2023-08-18T10:07:49.821" v="0"/>
        <pc:sldMasterMkLst>
          <pc:docMk/>
          <pc:sldMasterMk cId="3071127875" sldId="2147483660"/>
        </pc:sldMasterMkLst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16DB1D28-6CE6-4780-8A7B-E29281B23A06}" dt="2023-08-18T10:07:49.82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16DB1D28-6CE6-4780-8A7B-E29281B23A06}"/>
    <pc:docChg chg="delSld">
      <pc:chgData name="Thomas Castella" userId="S::thomas.castella@agence-adocc.com::898b9b16-eabe-4cfa-8feb-61a5123ac1e1" providerId="AD" clId="Web-{16DB1D28-6CE6-4780-8A7B-E29281B23A06}" dt="2023-08-18T10:07:55.102" v="0"/>
      <pc:docMkLst>
        <pc:docMk/>
      </pc:docMkLst>
      <pc:sldChg chg="del">
        <pc:chgData name="Thomas Castella" userId="S::thomas.castella@agence-adocc.com::898b9b16-eabe-4cfa-8feb-61a5123ac1e1" providerId="AD" clId="Web-{16DB1D28-6CE6-4780-8A7B-E29281B23A06}" dt="2023-08-18T10:07:55.102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08762" y="2913966"/>
            <a:ext cx="2521440" cy="942799"/>
          </a:xfrm>
          <a:custGeom>
            <a:avLst/>
            <a:gdLst/>
            <a:ahLst/>
            <a:cxnLst/>
            <a:rect l="l" t="t" r="r" b="b"/>
            <a:pathLst>
              <a:path w="3782160" h="1414199">
                <a:moveTo>
                  <a:pt x="0" y="0"/>
                </a:moveTo>
                <a:lnTo>
                  <a:pt x="3782160" y="0"/>
                </a:lnTo>
                <a:lnTo>
                  <a:pt x="3782160" y="1414199"/>
                </a:lnTo>
                <a:lnTo>
                  <a:pt x="0" y="14141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05117" y="1171299"/>
            <a:ext cx="7892501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 Ray Gal de Lacaune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fait le choix de proposer des produits artisanaux issus de viande de porcs de petits élevages du Tarn et de l'Aveyron en filière Label Rouge.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Celle-ci est travaillée par leurs soins dans leur atelier artisanal puis séchée dans leur séchoir naturel avec chaudière à bois.</a:t>
            </a:r>
          </a:p>
        </p:txBody>
      </p:sp>
    </p:spTree>
    <p:extLst>
      <p:ext uri="{BB962C8B-B14F-4D97-AF65-F5344CB8AC3E}">
        <p14:creationId xmlns:p14="http://schemas.microsoft.com/office/powerpoint/2010/main" val="8033075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4AD9509-4145-477E-A0C2-C422A5DF9A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83188F-CE6E-4844-8A9F-4701CC1C3C9B}"/>
</file>

<file path=customXml/itemProps3.xml><?xml version="1.0" encoding="utf-8"?>
<ds:datastoreItem xmlns:ds="http://schemas.openxmlformats.org/officeDocument/2006/customXml" ds:itemID="{7C860DF2-27EF-4770-A893-70357349C6F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2023-08-18T10:07:41Z</dcterms:created>
  <dcterms:modified xsi:type="dcterms:W3CDTF">2023-08-18T10:07:55Z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