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6FD82E-AD31-46D7-A9A2-C77BAD98FA65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