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094446-6CB5-42EC-9A2E-CFD37D9FA544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