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48" r:id="rId5"/>
  </p:sldMasterIdLst>
  <p:sldIdLst>
    <p:sldId id="257" r:id="rId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C2D1F6-85F7-4E1D-8576-C640820B5F21}" v="2" dt="2023-08-18T12:00:54.3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61" d="100"/>
          <a:sy n="61" d="100"/>
        </p:scale>
        <p:origin x="84" y="3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microsoft.com/office/2016/11/relationships/changesInfo" Target="changesInfos/changesInfo1.xml"/><Relationship Id="rId5" Type="http://schemas.openxmlformats.org/officeDocument/2006/relationships/slideMaster" Target="slideMasters/slideMaster2.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omas Castella" userId="S::thomas.castella@agence-adocc.com::898b9b16-eabe-4cfa-8feb-61a5123ac1e1" providerId="AD" clId="Web-{38C2D1F6-85F7-4E1D-8576-C640820B5F21}"/>
    <pc:docChg chg="addSld delSld addMainMaster modMainMaster">
      <pc:chgData name="Thomas Castella" userId="S::thomas.castella@agence-adocc.com::898b9b16-eabe-4cfa-8feb-61a5123ac1e1" providerId="AD" clId="Web-{38C2D1F6-85F7-4E1D-8576-C640820B5F21}" dt="2023-08-18T12:00:54.394" v="1"/>
      <pc:docMkLst>
        <pc:docMk/>
      </pc:docMkLst>
      <pc:sldChg chg="del">
        <pc:chgData name="Thomas Castella" userId="S::thomas.castella@agence-adocc.com::898b9b16-eabe-4cfa-8feb-61a5123ac1e1" providerId="AD" clId="Web-{38C2D1F6-85F7-4E1D-8576-C640820B5F21}" dt="2023-08-18T12:00:54.394" v="1"/>
        <pc:sldMkLst>
          <pc:docMk/>
          <pc:sldMk cId="3784089036" sldId="256"/>
        </pc:sldMkLst>
      </pc:sldChg>
      <pc:sldChg chg="add">
        <pc:chgData name="Thomas Castella" userId="S::thomas.castella@agence-adocc.com::898b9b16-eabe-4cfa-8feb-61a5123ac1e1" providerId="AD" clId="Web-{38C2D1F6-85F7-4E1D-8576-C640820B5F21}" dt="2023-08-18T12:00:51.331" v="0"/>
        <pc:sldMkLst>
          <pc:docMk/>
          <pc:sldMk cId="876993404" sldId="257"/>
        </pc:sldMkLst>
      </pc:sldChg>
      <pc:sldMasterChg chg="add addSldLayout">
        <pc:chgData name="Thomas Castella" userId="S::thomas.castella@agence-adocc.com::898b9b16-eabe-4cfa-8feb-61a5123ac1e1" providerId="AD" clId="Web-{38C2D1F6-85F7-4E1D-8576-C640820B5F21}" dt="2023-08-18T12:00:51.331" v="0"/>
        <pc:sldMasterMkLst>
          <pc:docMk/>
          <pc:sldMasterMk cId="0" sldId="2147483648"/>
        </pc:sldMasterMkLst>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49"/>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0"/>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1"/>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2"/>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3"/>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4"/>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5"/>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6"/>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7"/>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8"/>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9"/>
          </pc:sldLayoutMkLst>
        </pc:sldLayoutChg>
      </pc:sldMasterChg>
      <pc:sldMasterChg chg="replId modSldLayout">
        <pc:chgData name="Thomas Castella" userId="S::thomas.castella@agence-adocc.com::898b9b16-eabe-4cfa-8feb-61a5123ac1e1" providerId="AD" clId="Web-{38C2D1F6-85F7-4E1D-8576-C640820B5F21}" dt="2023-08-18T12:00:51.331" v="0"/>
        <pc:sldMasterMkLst>
          <pc:docMk/>
          <pc:sldMasterMk cId="3071127875" sldId="2147483660"/>
        </pc:sldMasterMkLst>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310491181" sldId="2147483661"/>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841795644" sldId="2147483662"/>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466923455" sldId="2147483663"/>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747632232" sldId="2147483664"/>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2611866596" sldId="2147483665"/>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395854097" sldId="2147483666"/>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4040201302" sldId="2147483667"/>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2706407263" sldId="2147483668"/>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1610903340" sldId="2147483669"/>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4172787210" sldId="2147483670"/>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1902177510" sldId="2147483671"/>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310491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4172787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19021775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8417956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endParaRPr lang="en-US"/>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466923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747632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638941B0-F4D5-4460-BCAD-F7E2B41A8257}" type="datetimeFigureOut">
              <a:rPr lang="fr-FR" smtClean="0"/>
              <a:t>18/08/2023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26118665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638941B0-F4D5-4460-BCAD-F7E2B41A8257}" type="datetimeFigureOut">
              <a:rPr lang="fr-FR" smtClean="0"/>
              <a:t>18/08/2023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395854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38941B0-F4D5-4460-BCAD-F7E2B41A8257}" type="datetimeFigureOut">
              <a:rPr lang="fr-FR" smtClean="0"/>
              <a:t>18/08/2023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4040201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2706407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161090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C6CCC6-2BE5-4E42-96A4-D1E8E81A3D8E}" type="slidenum">
              <a:rPr lang="fr-FR" smtClean="0"/>
              <a:t>‹N°›</a:t>
            </a:fld>
            <a:endParaRPr lang="fr-FR"/>
          </a:p>
        </p:txBody>
      </p:sp>
    </p:spTree>
    <p:extLst>
      <p:ext uri="{BB962C8B-B14F-4D97-AF65-F5344CB8AC3E}">
        <p14:creationId xmlns:p14="http://schemas.microsoft.com/office/powerpoint/2010/main" val="30711278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8/18/2023</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8.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99199" y="685800"/>
            <a:ext cx="8873985" cy="5147810"/>
          </a:xfrm>
          <a:custGeom>
            <a:avLst/>
            <a:gdLst/>
            <a:ahLst/>
            <a:cxnLst/>
            <a:rect l="l" t="t" r="r" b="b"/>
            <a:pathLst>
              <a:path w="13310977" h="7721715">
                <a:moveTo>
                  <a:pt x="0" y="0"/>
                </a:moveTo>
                <a:lnTo>
                  <a:pt x="13310977" y="0"/>
                </a:lnTo>
                <a:lnTo>
                  <a:pt x="13310977" y="7721715"/>
                </a:lnTo>
                <a:lnTo>
                  <a:pt x="0" y="7721715"/>
                </a:lnTo>
                <a:lnTo>
                  <a:pt x="0" y="0"/>
                </a:lnTo>
                <a:close/>
              </a:path>
            </a:pathLst>
          </a:custGeom>
          <a:blipFill>
            <a:blip r:embed="rId2"/>
            <a:stretch>
              <a:fillRect l="-11987" r="-11987"/>
            </a:stretch>
          </a:blipFill>
        </p:spPr>
      </p:sp>
      <p:sp>
        <p:nvSpPr>
          <p:cNvPr id="3" name="Freeform 3"/>
          <p:cNvSpPr/>
          <p:nvPr/>
        </p:nvSpPr>
        <p:spPr>
          <a:xfrm rot="16200000">
            <a:off x="-837790" y="4047537"/>
            <a:ext cx="3047181" cy="290283"/>
          </a:xfrm>
          <a:custGeom>
            <a:avLst/>
            <a:gdLst/>
            <a:ahLst/>
            <a:cxnLst/>
            <a:rect l="l" t="t" r="r" b="b"/>
            <a:pathLst>
              <a:path w="4570771" h="435425">
                <a:moveTo>
                  <a:pt x="0" y="0"/>
                </a:moveTo>
                <a:lnTo>
                  <a:pt x="4570770" y="0"/>
                </a:lnTo>
                <a:lnTo>
                  <a:pt x="4570770" y="435425"/>
                </a:lnTo>
                <a:lnTo>
                  <a:pt x="0" y="435425"/>
                </a:lnTo>
                <a:lnTo>
                  <a:pt x="0" y="0"/>
                </a:lnTo>
                <a:close/>
              </a:path>
            </a:pathLst>
          </a:custGeom>
          <a:blipFill>
            <a:blip r:embed="rId3"/>
            <a:stretch>
              <a:fillRect t="-80" b="-80"/>
            </a:stretch>
          </a:blipFill>
        </p:spPr>
      </p:sp>
      <p:sp>
        <p:nvSpPr>
          <p:cNvPr id="4" name="Freeform 4"/>
          <p:cNvSpPr/>
          <p:nvPr/>
        </p:nvSpPr>
        <p:spPr>
          <a:xfrm>
            <a:off x="1591321" y="481846"/>
            <a:ext cx="3460047" cy="329614"/>
          </a:xfrm>
          <a:custGeom>
            <a:avLst/>
            <a:gdLst/>
            <a:ahLst/>
            <a:cxnLst/>
            <a:rect l="l" t="t" r="r" b="b"/>
            <a:pathLst>
              <a:path w="5190070" h="494421">
                <a:moveTo>
                  <a:pt x="0" y="0"/>
                </a:moveTo>
                <a:lnTo>
                  <a:pt x="5190070" y="0"/>
                </a:lnTo>
                <a:lnTo>
                  <a:pt x="5190070" y="494421"/>
                </a:lnTo>
                <a:lnTo>
                  <a:pt x="0" y="494421"/>
                </a:lnTo>
                <a:lnTo>
                  <a:pt x="0" y="0"/>
                </a:lnTo>
                <a:close/>
              </a:path>
            </a:pathLst>
          </a:custGeom>
          <a:blipFill>
            <a:blip r:embed="rId3"/>
            <a:stretch>
              <a:fillRect t="-80" b="-80"/>
            </a:stretch>
          </a:blipFill>
        </p:spPr>
      </p:sp>
      <p:sp>
        <p:nvSpPr>
          <p:cNvPr id="5" name="Freeform 5"/>
          <p:cNvSpPr/>
          <p:nvPr/>
        </p:nvSpPr>
        <p:spPr>
          <a:xfrm>
            <a:off x="4755966" y="6153151"/>
            <a:ext cx="2680069" cy="541315"/>
          </a:xfrm>
          <a:custGeom>
            <a:avLst/>
            <a:gdLst/>
            <a:ahLst/>
            <a:cxnLst/>
            <a:rect l="l" t="t" r="r" b="b"/>
            <a:pathLst>
              <a:path w="4020104" h="811973">
                <a:moveTo>
                  <a:pt x="0" y="0"/>
                </a:moveTo>
                <a:lnTo>
                  <a:pt x="4020104" y="0"/>
                </a:lnTo>
                <a:lnTo>
                  <a:pt x="4020104" y="811973"/>
                </a:lnTo>
                <a:lnTo>
                  <a:pt x="0" y="811973"/>
                </a:lnTo>
                <a:lnTo>
                  <a:pt x="0" y="0"/>
                </a:lnTo>
                <a:close/>
              </a:path>
            </a:pathLst>
          </a:custGeom>
          <a:blipFill>
            <a:blip r:embed="rId4"/>
            <a:stretch>
              <a:fillRect/>
            </a:stretch>
          </a:blipFill>
        </p:spPr>
      </p:sp>
      <p:sp>
        <p:nvSpPr>
          <p:cNvPr id="6" name="TextBox 6"/>
          <p:cNvSpPr txBox="1"/>
          <p:nvPr/>
        </p:nvSpPr>
        <p:spPr>
          <a:xfrm>
            <a:off x="889117" y="1197610"/>
            <a:ext cx="8324501" cy="5077416"/>
          </a:xfrm>
          <a:prstGeom prst="rect">
            <a:avLst/>
          </a:prstGeom>
        </p:spPr>
        <p:txBody>
          <a:bodyPr lIns="0" tIns="0" rIns="0" bIns="0" rtlCol="0" anchor="t">
            <a:spAutoFit/>
          </a:bodyPr>
          <a:lstStyle/>
          <a:p>
            <a:pPr algn="ctr">
              <a:lnSpc>
                <a:spcPts val="3960"/>
              </a:lnSpc>
            </a:pPr>
            <a:r>
              <a:rPr lang="en-US" sz="2400">
                <a:solidFill>
                  <a:srgbClr val="662962"/>
                </a:solidFill>
                <a:latin typeface="Montserrat Bold"/>
              </a:rPr>
              <a:t>Les Fromageries Papillon</a:t>
            </a:r>
            <a:r>
              <a:rPr lang="en-US" sz="2400">
                <a:solidFill>
                  <a:srgbClr val="662962"/>
                </a:solidFill>
                <a:latin typeface="Montserrat"/>
              </a:rPr>
              <a:t>, c’est avant tout l’histoire d’une entreprise familiale fabriquant depuis plus d’un siècle l’un des plus vieux fromages au monde : le roquefort.</a:t>
            </a:r>
          </a:p>
          <a:p>
            <a:pPr algn="ctr">
              <a:lnSpc>
                <a:spcPts val="3960"/>
              </a:lnSpc>
            </a:pPr>
            <a:r>
              <a:rPr lang="en-US" sz="2400">
                <a:solidFill>
                  <a:srgbClr val="662962"/>
                </a:solidFill>
                <a:latin typeface="Montserrat"/>
              </a:rPr>
              <a:t>Le pain de seigle fait partie intégrante de la fabrication du fromage. C’est dans sa mie que se développe le champignon qui donne au fromage son goût et ses marbrures vertes et bleues. </a:t>
            </a:r>
          </a:p>
          <a:p>
            <a:pPr algn="ctr">
              <a:lnSpc>
                <a:spcPts val="3960"/>
              </a:lnSpc>
            </a:pPr>
            <a:endParaRPr lang="en-US" sz="2400">
              <a:solidFill>
                <a:srgbClr val="662962"/>
              </a:solidFill>
              <a:latin typeface="Montserrat"/>
            </a:endParaRPr>
          </a:p>
          <a:p>
            <a:pPr algn="ctr">
              <a:lnSpc>
                <a:spcPts val="3960"/>
              </a:lnSpc>
            </a:pPr>
            <a:endParaRPr lang="en-US" sz="2400">
              <a:solidFill>
                <a:srgbClr val="662962"/>
              </a:solidFill>
              <a:latin typeface="Montserrat"/>
            </a:endParaRPr>
          </a:p>
        </p:txBody>
      </p:sp>
      <p:sp>
        <p:nvSpPr>
          <p:cNvPr id="7" name="Freeform 7"/>
          <p:cNvSpPr/>
          <p:nvPr/>
        </p:nvSpPr>
        <p:spPr>
          <a:xfrm>
            <a:off x="9597509" y="2103528"/>
            <a:ext cx="2312355" cy="2312355"/>
          </a:xfrm>
          <a:custGeom>
            <a:avLst/>
            <a:gdLst/>
            <a:ahLst/>
            <a:cxnLst/>
            <a:rect l="l" t="t" r="r" b="b"/>
            <a:pathLst>
              <a:path w="3468533" h="3468533">
                <a:moveTo>
                  <a:pt x="0" y="0"/>
                </a:moveTo>
                <a:lnTo>
                  <a:pt x="3468533" y="0"/>
                </a:lnTo>
                <a:lnTo>
                  <a:pt x="3468533" y="3468533"/>
                </a:lnTo>
                <a:lnTo>
                  <a:pt x="0" y="3468533"/>
                </a:lnTo>
                <a:lnTo>
                  <a:pt x="0" y="0"/>
                </a:lnTo>
                <a:close/>
              </a:path>
            </a:pathLst>
          </a:custGeom>
          <a:blipFill>
            <a:blip r:embed="rId5"/>
            <a:stretch>
              <a:fillRect/>
            </a:stretch>
          </a:blipFill>
        </p:spPr>
      </p:sp>
    </p:spTree>
    <p:extLst>
      <p:ext uri="{BB962C8B-B14F-4D97-AF65-F5344CB8AC3E}">
        <p14:creationId xmlns:p14="http://schemas.microsoft.com/office/powerpoint/2010/main" val="87699340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B4BD1695AE054CA0A2F6E32F09E111" ma:contentTypeVersion="15" ma:contentTypeDescription="Crée un document." ma:contentTypeScope="" ma:versionID="b8685a98286995a317eaf3679e601f5d">
  <xsd:schema xmlns:xsd="http://www.w3.org/2001/XMLSchema" xmlns:xs="http://www.w3.org/2001/XMLSchema" xmlns:p="http://schemas.microsoft.com/office/2006/metadata/properties" xmlns:ns2="40743db4-5576-4118-b072-1c0c52a7f350" xmlns:ns3="5f843e3e-96a9-49ba-81ef-e6e9d51422a2" targetNamespace="http://schemas.microsoft.com/office/2006/metadata/properties" ma:root="true" ma:fieldsID="746a2e02ce4447366ce6a6847bb46648" ns2:_="" ns3:_="">
    <xsd:import namespace="40743db4-5576-4118-b072-1c0c52a7f350"/>
    <xsd:import namespace="5f843e3e-96a9-49ba-81ef-e6e9d51422a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bjectDetectorVersions"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743db4-5576-4118-b072-1c0c52a7f3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Balises d’images" ma:readOnly="false" ma:fieldId="{5cf76f15-5ced-4ddc-b409-7134ff3c332f}" ma:taxonomyMulti="true" ma:sspId="82b0661f-7378-4bef-abce-754b0f2fd44a"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f843e3e-96a9-49ba-81ef-e6e9d51422a2"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028024ad-c74b-4565-89f7-cd1dd16198e6}" ma:internalName="TaxCatchAll" ma:showField="CatchAllData" ma:web="5f843e3e-96a9-49ba-81ef-e6e9d51422a2">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5f843e3e-96a9-49ba-81ef-e6e9d51422a2" xsi:nil="true"/>
    <lcf76f155ced4ddcb4097134ff3c332f xmlns="40743db4-5576-4118-b072-1c0c52a7f35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1B958A9-FCD4-4431-B526-5D39B32BE075}"/>
</file>

<file path=customXml/itemProps2.xml><?xml version="1.0" encoding="utf-8"?>
<ds:datastoreItem xmlns:ds="http://schemas.openxmlformats.org/officeDocument/2006/customXml" ds:itemID="{C299A962-3468-4024-9031-037B7A23EC2A}">
  <ds:schemaRefs>
    <ds:schemaRef ds:uri="http://schemas.microsoft.com/sharepoint/v3/contenttype/forms"/>
  </ds:schemaRefs>
</ds:datastoreItem>
</file>

<file path=customXml/itemProps3.xml><?xml version="1.0" encoding="utf-8"?>
<ds:datastoreItem xmlns:ds="http://schemas.openxmlformats.org/officeDocument/2006/customXml" ds:itemID="{71A73A07-6950-4BEA-982B-868DF818630E}">
  <ds:schemaRefs>
    <ds:schemaRef ds:uri="http://schemas.microsoft.com/office/2006/metadata/properties"/>
    <ds:schemaRef ds:uri="http://schemas.microsoft.com/office/infopath/2007/PartnerControls"/>
    <ds:schemaRef ds:uri="5f843e3e-96a9-49ba-81ef-e6e9d51422a2"/>
    <ds:schemaRef ds:uri="40743db4-5576-4118-b072-1c0c52a7f350"/>
  </ds:schemaRefs>
</ds:datastoreItem>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Grand écran</PresentationFormat>
  <Paragraphs>0</Paragraphs>
  <Slides>1</Slides>
  <Notes>0</Notes>
  <HiddenSlides>0</HiddenSlides>
  <MMClips>0</MMClips>
  <ScaleCrop>false</ScaleCrop>
  <HeadingPairs>
    <vt:vector size="4" baseType="variant">
      <vt:variant>
        <vt:lpstr>Thème</vt:lpstr>
      </vt:variant>
      <vt:variant>
        <vt:i4>2</vt:i4>
      </vt:variant>
      <vt:variant>
        <vt:lpstr>Titres des diapositives</vt:lpstr>
      </vt:variant>
      <vt:variant>
        <vt:i4>1</vt:i4>
      </vt:variant>
    </vt:vector>
  </HeadingPairs>
  <TitlesOfParts>
    <vt:vector size="3" baseType="lpstr">
      <vt:lpstr>Thème Office</vt:lpstr>
      <vt:lpstr>Office Theme</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
  <cp:lastModifiedBy/>
  <cp:revision>4</cp:revision>
  <dcterms:created xsi:type="dcterms:W3CDTF">2023-08-18T12:00:39Z</dcterms:created>
  <dcterms:modified xsi:type="dcterms:W3CDTF">2023-08-18T12:01:03Z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0x01010018B4BD1695AE054CA0A2F6E32F09E111</vt:lpwstr>
  </property>
  <property fmtid="{D5CDD505-2E9C-101B-9397-08002B2CF9AE}" pid="3" name="MediaServiceImageTags">
    <vt:lpwstr/>
  </property>
</Properties>
</file>