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76A869-E1CB-4D83-854E-60F94948276C}"/>
</file>

<file path=customXml/itemProps2.xml><?xml version="1.0" encoding="utf-8"?>
<ds:datastoreItem xmlns:ds="http://schemas.openxmlformats.org/officeDocument/2006/customXml" ds:itemID="{E8D06E62-C0A0-4472-80DC-3C91A71481DA}"/>
</file>

<file path=customXml/itemProps3.xml><?xml version="1.0" encoding="utf-8"?>
<ds:datastoreItem xmlns:ds="http://schemas.openxmlformats.org/officeDocument/2006/customXml" ds:itemID="{C87D6C94-84F4-48DE-988E-82A766D6AEB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</cp:revision>
  <dcterms:created xsi:type="dcterms:W3CDTF">2023-08-18T08:35:46Z</dcterms:created>
  <dcterms:modified xsi:type="dcterms:W3CDTF">2023-08-18T08:35:49Z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