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A40733-F0BD-4E61-BC46-8F0E82FB28B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