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4B9C7E-F414-426F-ABA3-933F7E11A7E2}" v="2" dt="2023-08-18T13:33:55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B4B9C7E-F414-426F-ABA3-933F7E11A7E2}"/>
    <pc:docChg chg="addSld delSld addMainMaster modMainMaster">
      <pc:chgData name="Thomas Castella" userId="S::thomas.castella@agence-adocc.com::898b9b16-eabe-4cfa-8feb-61a5123ac1e1" providerId="AD" clId="Web-{0B4B9C7E-F414-426F-ABA3-933F7E11A7E2}" dt="2023-08-18T13:33:55.830" v="1"/>
      <pc:docMkLst>
        <pc:docMk/>
      </pc:docMkLst>
      <pc:sldChg chg="del">
        <pc:chgData name="Thomas Castella" userId="S::thomas.castella@agence-adocc.com::898b9b16-eabe-4cfa-8feb-61a5123ac1e1" providerId="AD" clId="Web-{0B4B9C7E-F414-426F-ABA3-933F7E11A7E2}" dt="2023-08-18T13:33:55.8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B4B9C7E-F414-426F-ABA3-933F7E11A7E2}" dt="2023-08-18T13:33:53.330" v="0"/>
        <pc:sldMkLst>
          <pc:docMk/>
          <pc:sldMk cId="1762822364" sldId="257"/>
        </pc:sldMkLst>
      </pc:sldChg>
      <pc:sldMasterChg chg="add ad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88379" y="1223260"/>
            <a:ext cx="8125976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Vernières Frères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fromagerie familiale indépendante fabriquant et commercialisant son propre roquefort depuis 1890.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 fromage au lait cru de brebis, moulé dans leur laiterie est ensuite affiné dans des caves creusées et ventilées naturellement au sein de l’éboulis du Combalou à Roquefort.</a:t>
            </a:r>
          </a:p>
        </p:txBody>
      </p:sp>
      <p:sp>
        <p:nvSpPr>
          <p:cNvPr id="7" name="Freeform 7"/>
          <p:cNvSpPr/>
          <p:nvPr/>
        </p:nvSpPr>
        <p:spPr>
          <a:xfrm>
            <a:off x="9477461" y="2622591"/>
            <a:ext cx="2548457" cy="1274229"/>
          </a:xfrm>
          <a:custGeom>
            <a:avLst/>
            <a:gdLst/>
            <a:ahLst/>
            <a:cxnLst/>
            <a:rect l="l" t="t" r="r" b="b"/>
            <a:pathLst>
              <a:path w="3822685" h="1911343">
                <a:moveTo>
                  <a:pt x="0" y="0"/>
                </a:moveTo>
                <a:lnTo>
                  <a:pt x="3822685" y="0"/>
                </a:lnTo>
                <a:lnTo>
                  <a:pt x="3822685" y="1911343"/>
                </a:lnTo>
                <a:lnTo>
                  <a:pt x="0" y="19113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7628223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4FDFFBC-44A3-4151-BE42-7FC46337A41E}"/>
</file>

<file path=customXml/itemProps2.xml><?xml version="1.0" encoding="utf-8"?>
<ds:datastoreItem xmlns:ds="http://schemas.openxmlformats.org/officeDocument/2006/customXml" ds:itemID="{A0EF4B4B-7CAB-4D3F-9077-6D5CBFD04D8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FFBEB2E-59C7-4901-B7E9-AF541A1335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2023-08-18T13:33:44Z</dcterms:created>
  <dcterms:modified xsi:type="dcterms:W3CDTF">2023-08-18T13:33:57Z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