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4043F4-99A9-405C-9505-3AF0037DFFE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