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1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24AE53-8294-D7A7-554C-72D0EACA72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139C3D4-1504-8A67-B56B-B865C6CFF3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D7634F-C17A-C214-521E-B804C9F0E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8F3D00-D3DE-1D54-48ED-C0A1BB713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5E630B-70D0-651E-CAA5-D422920C9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0326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DDC4A2-6BC9-4DBB-E803-E2D8982DB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1F741D1-B9CD-EF75-ABF2-C4EAD78DA3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E45F24-1665-9144-EAD3-899999C06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793CC5-FC52-8AF7-5D80-A314328C1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63B371-0E96-4CD7-A01A-AF24599A0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0865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BDA6AF4-491A-7BAD-C0FF-6C6DD7DA45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1E16D9A-9CEB-6D18-8F62-533942D843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5742A0E-29D6-6A9A-D85E-7A28C6B58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7086B0-F01A-C275-F66F-0E3EB73F5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FC4F502-B686-B14A-8CCC-4F2852CD8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1201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AA28DE-F880-B75A-AAB7-F0FC55BCC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229DE0-BA1F-2671-E6A5-C8CF1E1415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D82225-A394-0515-E816-C587E417B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3C8456-8B45-CF21-E422-0378C8BAE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94C221-EC3B-3B55-A94E-FCA215D32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6444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820F35-8BE8-F791-0F25-9E510689E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C21077-2233-8D82-92FE-ECD9E3F905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B051AD-EFD6-B517-D0B2-BA0928712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9B17D1-BDCD-3617-1CA9-4D232FB96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7DB087-35EA-F09D-5F78-67E1A4BFC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7962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53F74-7510-8012-B853-881D118DC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EEE921-8273-7049-2679-A5FC7812E7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D8954BB-961C-8AA3-E981-BFDFD6387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F3DC17-BEB8-56C8-2C0F-93E2985B1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7462AF6-2966-98AC-E646-09467960E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553D7A5-D30D-17B7-7107-FB93D974D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9657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1BB00-7FDC-F89F-F473-10E6D5480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D533CB-D544-8500-89D0-533252A8E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50CFAE-6169-C6F1-3C72-31D4C0E8A0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C5E4B29-B038-25EF-9F7B-09B731E88D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397F299-92D2-1D2C-4C19-57D230E0A0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3B3A084-695F-23EF-A032-3308DEFCD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6838899-2FA9-72B2-4934-6C7D45AF0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240825A-AE78-585D-C04C-F5BD0AE49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8547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7B16D1-6266-8BDE-2F1E-2891E8DC3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9967134-5DB5-93E2-6133-7195DB32C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8C57960-390F-1A93-FECC-88A976272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A24AAB6-04D1-B5FC-7974-D43BA2A35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76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0BE0830-E7DA-C830-2F80-87D219096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A0AE4E4-0BE2-C0AD-31EB-D28085895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B22723-2D40-B341-E243-905BC3BCE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0838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D7036A-A342-4C65-91EC-7843D7311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5C6D1A-D8D7-9EE4-4D59-530CCFB8D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4D707C9-904D-54C9-A962-60352C3C48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5F0A460-C338-3B43-5187-A48166322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FCAD083-6AD9-5548-B5FF-9528E98A3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500C298-2325-B1A8-C63E-DD61B3994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027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FD82C5-3272-D312-BF8D-F99773B7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A37AA7A-A4AB-AFFC-F5FB-08EB64D17B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8DB77E7-4022-9623-306B-BD3C7A70C1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FDF48EC-245D-8B87-E80D-D5D997DBD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39A1C8C-2B67-6A03-FD1F-548025F96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5B22D7B-9F4C-A00E-92E9-2AFA771DE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9173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B0546FB-7720-629B-1929-205CDA629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B0166C-3C8F-D910-39AF-4540FA82F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B450A2C-B079-0E05-3859-AEEE4413C5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4895776-2C02-63BB-8AC4-4C3639523E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05512C-ED6E-E295-FB13-70AE87CB22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090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1062362" y="1556702"/>
            <a:ext cx="7978013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Créée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1976 dans le Tarn, </a:t>
            </a:r>
            <a:r>
              <a:rPr lang="en-US" sz="2733" b="1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Tanagra Oeufs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s'engage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à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offrir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une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expertise sur la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sélection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d'oeufs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qualité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.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L'entreprise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accompagne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ses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clients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leur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proposant des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produits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certifiés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et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sourcés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au sein de la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Région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Occitanie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.</a:t>
            </a:r>
            <a:endParaRPr lang="en-US" sz="2733" dirty="0">
              <a:solidFill>
                <a:srgbClr val="444444"/>
              </a:solidFill>
              <a:latin typeface="Montserrat"/>
              <a:ea typeface="Calibri"/>
              <a:cs typeface="Calibri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pic>
        <p:nvPicPr>
          <p:cNvPr id="7" name="Image 6" descr="Grossiste œufs tarn et haute garonne - Tanagra oeufs">
            <a:extLst>
              <a:ext uri="{FF2B5EF4-FFF2-40B4-BE49-F238E27FC236}">
                <a16:creationId xmlns:a16="http://schemas.microsoft.com/office/drawing/2014/main" id="{A279D787-9A2A-9426-0BA2-5C8A98C54B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8768" y="2671295"/>
            <a:ext cx="2470523" cy="96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8999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D452F9D-7692-48A0-8E0B-1C5FE0CD4269}"/>
</file>

<file path=customXml/itemProps2.xml><?xml version="1.0" encoding="utf-8"?>
<ds:datastoreItem xmlns:ds="http://schemas.openxmlformats.org/officeDocument/2006/customXml" ds:itemID="{4F80E2F0-6D3C-4845-BC7A-972622449D63}"/>
</file>

<file path=customXml/itemProps3.xml><?xml version="1.0" encoding="utf-8"?>
<ds:datastoreItem xmlns:ds="http://schemas.openxmlformats.org/officeDocument/2006/customXml" ds:itemID="{F2982A98-5727-4881-96A4-4F32CCA8DFC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2024-08-22T06:45:38Z</dcterms:created>
  <dcterms:modified xsi:type="dcterms:W3CDTF">2024-08-22T06:45:54Z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