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67E7861-494D-46FA-A8F1-B27F7A81D9A2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