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B5C456-5315-4EC0-BF52-3B308EFECF2D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