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DFAB8-85A6-4313-B4B1-9D08425C951A}" v="2" dt="2023-08-18T12:46:07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8DFAB8-85A6-4313-B4B1-9D08425C951A}"/>
    <pc:docChg chg="addSld delSld addMainMaster modMainMaster">
      <pc:chgData name="Thomas Castella" userId="S::thomas.castella@agence-adocc.com::898b9b16-eabe-4cfa-8feb-61a5123ac1e1" providerId="AD" clId="Web-{0E8DFAB8-85A6-4313-B4B1-9D08425C951A}" dt="2023-08-18T12:46:07.967" v="1"/>
      <pc:docMkLst>
        <pc:docMk/>
      </pc:docMkLst>
      <pc:sldChg chg="del">
        <pc:chgData name="Thomas Castella" userId="S::thomas.castella@agence-adocc.com::898b9b16-eabe-4cfa-8feb-61a5123ac1e1" providerId="AD" clId="Web-{0E8DFAB8-85A6-4313-B4B1-9D08425C951A}" dt="2023-08-18T12:46:07.9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8DFAB8-85A6-4313-B4B1-9D08425C951A}" dt="2023-08-18T12:46:05.045" v="0"/>
        <pc:sldMkLst>
          <pc:docMk/>
          <pc:sldMk cId="2959684271" sldId="257"/>
        </pc:sldMkLst>
      </pc:sldChg>
      <pc:sldMasterChg chg="add ad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481846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826610" y="2900670"/>
            <a:ext cx="1953430" cy="1056660"/>
          </a:xfrm>
          <a:custGeom>
            <a:avLst/>
            <a:gdLst/>
            <a:ahLst/>
            <a:cxnLst/>
            <a:rect l="l" t="t" r="r" b="b"/>
            <a:pathLst>
              <a:path w="2930145" h="1584990">
                <a:moveTo>
                  <a:pt x="0" y="0"/>
                </a:moveTo>
                <a:lnTo>
                  <a:pt x="2930145" y="0"/>
                </a:lnTo>
                <a:lnTo>
                  <a:pt x="2930145" y="1584990"/>
                </a:lnTo>
                <a:lnTo>
                  <a:pt x="0" y="158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94064" y="938970"/>
            <a:ext cx="79903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Créée en 1842,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Société des Caves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produit du fromage à partir de lait de brebis collecté auprès de bergers locaux et livré tous les jours.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attention particulière est portée au bien-être animal assurant un lait de qualité et un fromage savoureux.</a:t>
            </a:r>
          </a:p>
        </p:txBody>
      </p:sp>
    </p:spTree>
    <p:extLst>
      <p:ext uri="{BB962C8B-B14F-4D97-AF65-F5344CB8AC3E}">
        <p14:creationId xmlns:p14="http://schemas.microsoft.com/office/powerpoint/2010/main" val="29596842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C61D6F-860F-4FF5-8618-2897A62101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595482-F45A-4D18-A5BD-C8C60255B51F}"/>
</file>

<file path=customXml/itemProps3.xml><?xml version="1.0" encoding="utf-8"?>
<ds:datastoreItem xmlns:ds="http://schemas.openxmlformats.org/officeDocument/2006/customXml" ds:itemID="{D3DBF5A1-647D-415C-ABDF-CF15EA04BE2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2023-08-18T12:45:52Z</dcterms:created>
  <dcterms:modified xsi:type="dcterms:W3CDTF">2023-08-18T12:46:15Z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