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48" r:id="rId5"/>
  </p:sldMasterIdLst>
  <p:sldIdLst>
    <p:sldId id="257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DFC035F-8049-7672-0BED-A8CE906D42D1}" v="663" dt="2024-10-21T15:35:25.71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84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homas Castella" userId="S::thomas.castella@agence-adocc.com::898b9b16-eabe-4cfa-8feb-61a5123ac1e1" providerId="AD" clId="Web-{E0981B61-D1E5-4081-A159-C4C541A64D72}"/>
    <pc:docChg chg="addSld delSld addMainMaster modMainMaster">
      <pc:chgData name="Thomas Castella" userId="S::thomas.castella@agence-adocc.com::898b9b16-eabe-4cfa-8feb-61a5123ac1e1" providerId="AD" clId="Web-{E0981B61-D1E5-4081-A159-C4C541A64D72}" dt="2023-08-18T07:38:19.191" v="1"/>
      <pc:docMkLst>
        <pc:docMk/>
      </pc:docMkLst>
      <pc:sldChg chg="del">
        <pc:chgData name="Thomas Castella" userId="S::thomas.castella@agence-adocc.com::898b9b16-eabe-4cfa-8feb-61a5123ac1e1" providerId="AD" clId="Web-{E0981B61-D1E5-4081-A159-C4C541A64D72}" dt="2023-08-18T07:38:19.191" v="1"/>
        <pc:sldMkLst>
          <pc:docMk/>
          <pc:sldMk cId="3784089036" sldId="256"/>
        </pc:sldMkLst>
      </pc:sldChg>
      <pc:sldChg chg="add">
        <pc:chgData name="Thomas Castella" userId="S::thomas.castella@agence-adocc.com::898b9b16-eabe-4cfa-8feb-61a5123ac1e1" providerId="AD" clId="Web-{E0981B61-D1E5-4081-A159-C4C541A64D72}" dt="2023-08-18T07:38:16.253" v="0"/>
        <pc:sldMkLst>
          <pc:docMk/>
          <pc:sldMk cId="2332555222" sldId="257"/>
        </pc:sldMkLst>
      </pc:sldChg>
      <pc:sldMasterChg chg="add addSldLayout">
        <pc:chgData name="Thomas Castella" userId="S::thomas.castella@agence-adocc.com::898b9b16-eabe-4cfa-8feb-61a5123ac1e1" providerId="AD" clId="Web-{E0981B61-D1E5-4081-A159-C4C541A64D72}" dt="2023-08-18T07:38:16.253" v="0"/>
        <pc:sldMasterMkLst>
          <pc:docMk/>
          <pc:sldMasterMk cId="0" sldId="2147483648"/>
        </pc:sldMasterMkLst>
        <pc:sldLayoutChg chg="add">
          <pc:chgData name="Thomas Castella" userId="S::thomas.castella@agence-adocc.com::898b9b16-eabe-4cfa-8feb-61a5123ac1e1" providerId="AD" clId="Web-{E0981B61-D1E5-4081-A159-C4C541A64D72}" dt="2023-08-18T07:38:16.253" v="0"/>
          <pc:sldLayoutMkLst>
            <pc:docMk/>
            <pc:sldMasterMk cId="0" sldId="2147483648"/>
            <pc:sldLayoutMk cId="0" sldId="2147483655"/>
          </pc:sldLayoutMkLst>
        </pc:sldLayoutChg>
      </pc:sldMasterChg>
      <pc:sldMasterChg chg="replId modSldLayout">
        <pc:chgData name="Thomas Castella" userId="S::thomas.castella@agence-adocc.com::898b9b16-eabe-4cfa-8feb-61a5123ac1e1" providerId="AD" clId="Web-{E0981B61-D1E5-4081-A159-C4C541A64D72}" dt="2023-08-18T07:38:16.253" v="0"/>
        <pc:sldMasterMkLst>
          <pc:docMk/>
          <pc:sldMasterMk cId="3071127875" sldId="2147483660"/>
        </pc:sldMasterMkLst>
        <pc:sldLayoutChg chg="replId">
          <pc:chgData name="Thomas Castella" userId="S::thomas.castella@agence-adocc.com::898b9b16-eabe-4cfa-8feb-61a5123ac1e1" providerId="AD" clId="Web-{E0981B61-D1E5-4081-A159-C4C541A64D72}" dt="2023-08-18T07:38:16.253" v="0"/>
          <pc:sldLayoutMkLst>
            <pc:docMk/>
            <pc:sldMasterMk cId="3071127875" sldId="2147483660"/>
            <pc:sldLayoutMk cId="4040201302" sldId="2147483661"/>
          </pc:sldLayoutMkLst>
        </pc:sldLayoutChg>
      </pc:sldMasterChg>
    </pc:docChg>
  </pc:docChgLst>
  <pc:docChgLst>
    <pc:chgData name="Matilde Girou" userId="S::matilde.girou@agence-adocc.com::98022035-a40c-4014-afd8-95893e8f57b8" providerId="AD" clId="Web-{3DFC035F-8049-7672-0BED-A8CE906D42D1}"/>
    <pc:docChg chg="modSld">
      <pc:chgData name="Matilde Girou" userId="S::matilde.girou@agence-adocc.com::98022035-a40c-4014-afd8-95893e8f57b8" providerId="AD" clId="Web-{3DFC035F-8049-7672-0BED-A8CE906D42D1}" dt="2024-10-21T15:35:25.433" v="327" actId="20577"/>
      <pc:docMkLst>
        <pc:docMk/>
      </pc:docMkLst>
      <pc:sldChg chg="addSp delSp modSp">
        <pc:chgData name="Matilde Girou" userId="S::matilde.girou@agence-adocc.com::98022035-a40c-4014-afd8-95893e8f57b8" providerId="AD" clId="Web-{3DFC035F-8049-7672-0BED-A8CE906D42D1}" dt="2024-10-21T15:35:25.433" v="327" actId="20577"/>
        <pc:sldMkLst>
          <pc:docMk/>
          <pc:sldMk cId="2332555222" sldId="257"/>
        </pc:sldMkLst>
        <pc:spChg chg="mod">
          <ac:chgData name="Matilde Girou" userId="S::matilde.girou@agence-adocc.com::98022035-a40c-4014-afd8-95893e8f57b8" providerId="AD" clId="Web-{3DFC035F-8049-7672-0BED-A8CE906D42D1}" dt="2024-10-21T15:35:25.433" v="327" actId="20577"/>
          <ac:spMkLst>
            <pc:docMk/>
            <pc:sldMk cId="2332555222" sldId="257"/>
            <ac:spMk id="6" creationId="{00000000-0000-0000-0000-000000000000}"/>
          </ac:spMkLst>
        </pc:spChg>
        <pc:spChg chg="del">
          <ac:chgData name="Matilde Girou" userId="S::matilde.girou@agence-adocc.com::98022035-a40c-4014-afd8-95893e8f57b8" providerId="AD" clId="Web-{3DFC035F-8049-7672-0BED-A8CE906D42D1}" dt="2024-10-21T15:32:01.540" v="0"/>
          <ac:spMkLst>
            <pc:docMk/>
            <pc:sldMk cId="2332555222" sldId="257"/>
            <ac:spMk id="7" creationId="{00000000-0000-0000-0000-000000000000}"/>
          </ac:spMkLst>
        </pc:spChg>
        <pc:picChg chg="add mod">
          <ac:chgData name="Matilde Girou" userId="S::matilde.girou@agence-adocc.com::98022035-a40c-4014-afd8-95893e8f57b8" providerId="AD" clId="Web-{3DFC035F-8049-7672-0BED-A8CE906D42D1}" dt="2024-10-21T15:32:21.587" v="3" actId="1076"/>
          <ac:picMkLst>
            <pc:docMk/>
            <pc:sldMk cId="2332555222" sldId="257"/>
            <ac:picMk id="8" creationId="{33DD3E43-F871-660E-C07F-79D7E68AE8C0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21/10/2024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0491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21/10/2024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2787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21/10/2024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21775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10/21/2024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21/10/2024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17956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21/10/2024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6923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21/10/2024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7632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21/10/2024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1866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21/10/2024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5854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21/10/2024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0201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21/10/2024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6407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21/10/2024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0903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941B0-F4D5-4460-BCAD-F7E2B41A8257}" type="datetimeFigureOut">
              <a:rPr lang="fr-FR" smtClean="0"/>
              <a:t>21/10/2024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1127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61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183092"/>
            <a:ext cx="54864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66800"/>
            <a:ext cx="5486400" cy="30173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10/21/2024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xStyles>
    <p:titleStyle>
      <a:lvl1pPr algn="ctr" defTabSz="609630" rtl="0" eaLnBrk="1" latinLnBrk="0" hangingPunct="1">
        <a:spcBef>
          <a:spcPct val="0"/>
        </a:spcBef>
        <a:buNone/>
        <a:defRPr sz="29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11" indent="-228611" algn="l" defTabSz="609630" rtl="0" eaLnBrk="1" latinLnBrk="0" hangingPunct="1">
        <a:spcBef>
          <a:spcPct val="20000"/>
        </a:spcBef>
        <a:buFont typeface="Arial" pitchFamily="34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495325" indent="-190510" algn="l" defTabSz="609630" rtl="0" eaLnBrk="1" latinLnBrk="0" hangingPunct="1">
        <a:spcBef>
          <a:spcPct val="20000"/>
        </a:spcBef>
        <a:buFont typeface="Arial" pitchFamily="34" charset="0"/>
        <a:buChar char="–"/>
        <a:defRPr sz="1867" kern="1200">
          <a:solidFill>
            <a:schemeClr val="tx1"/>
          </a:solidFill>
          <a:latin typeface="+mn-lt"/>
          <a:ea typeface="+mn-ea"/>
          <a:cs typeface="+mn-cs"/>
        </a:defRPr>
      </a:lvl2pPr>
      <a:lvl3pPr marL="762038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853" indent="-152408" algn="l" defTabSz="609630" rtl="0" eaLnBrk="1" latinLnBrk="0" hangingPunct="1">
        <a:spcBef>
          <a:spcPct val="20000"/>
        </a:spcBef>
        <a:buFont typeface="Arial" pitchFamily="34" charset="0"/>
        <a:buChar char="–"/>
        <a:defRPr sz="1333" kern="1200">
          <a:solidFill>
            <a:schemeClr val="tx1"/>
          </a:solidFill>
          <a:latin typeface="+mn-lt"/>
          <a:ea typeface="+mn-ea"/>
          <a:cs typeface="+mn-cs"/>
        </a:defRPr>
      </a:lvl4pPr>
      <a:lvl5pPr marL="1371669" indent="-152408" algn="l" defTabSz="609630" rtl="0" eaLnBrk="1" latinLnBrk="0" hangingPunct="1">
        <a:spcBef>
          <a:spcPct val="20000"/>
        </a:spcBef>
        <a:buFont typeface="Arial" pitchFamily="34" charset="0"/>
        <a:buChar char="»"/>
        <a:defRPr sz="1333" kern="1200">
          <a:solidFill>
            <a:schemeClr val="tx1"/>
          </a:solidFill>
          <a:latin typeface="+mn-lt"/>
          <a:ea typeface="+mn-ea"/>
          <a:cs typeface="+mn-cs"/>
        </a:defRPr>
      </a:lvl5pPr>
      <a:lvl6pPr marL="167648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6pPr>
      <a:lvl7pPr marL="1981299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7pPr>
      <a:lvl8pPr marL="228611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8pPr>
      <a:lvl9pPr marL="2590930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4815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0963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4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1926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2407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9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33707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38522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499199" y="811460"/>
            <a:ext cx="8873985" cy="5147810"/>
          </a:xfrm>
          <a:custGeom>
            <a:avLst/>
            <a:gdLst/>
            <a:ahLst/>
            <a:cxnLst/>
            <a:rect l="l" t="t" r="r" b="b"/>
            <a:pathLst>
              <a:path w="13310977" h="7721715">
                <a:moveTo>
                  <a:pt x="0" y="0"/>
                </a:moveTo>
                <a:lnTo>
                  <a:pt x="13310977" y="0"/>
                </a:lnTo>
                <a:lnTo>
                  <a:pt x="13310977" y="7721716"/>
                </a:lnTo>
                <a:lnTo>
                  <a:pt x="0" y="772171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1987" r="-11987"/>
            </a:stretch>
          </a:blipFill>
        </p:spPr>
      </p:sp>
      <p:sp>
        <p:nvSpPr>
          <p:cNvPr id="3" name="Freeform 3"/>
          <p:cNvSpPr/>
          <p:nvPr/>
        </p:nvSpPr>
        <p:spPr>
          <a:xfrm rot="16200000">
            <a:off x="-837790" y="4047537"/>
            <a:ext cx="3047181" cy="290283"/>
          </a:xfrm>
          <a:custGeom>
            <a:avLst/>
            <a:gdLst/>
            <a:ahLst/>
            <a:cxnLst/>
            <a:rect l="l" t="t" r="r" b="b"/>
            <a:pathLst>
              <a:path w="4570771" h="435425">
                <a:moveTo>
                  <a:pt x="0" y="0"/>
                </a:moveTo>
                <a:lnTo>
                  <a:pt x="4570770" y="0"/>
                </a:lnTo>
                <a:lnTo>
                  <a:pt x="4570770" y="435425"/>
                </a:lnTo>
                <a:lnTo>
                  <a:pt x="0" y="4354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591321" y="481846"/>
            <a:ext cx="3460047" cy="329614"/>
          </a:xfrm>
          <a:custGeom>
            <a:avLst/>
            <a:gdLst/>
            <a:ahLst/>
            <a:cxnLst/>
            <a:rect l="l" t="t" r="r" b="b"/>
            <a:pathLst>
              <a:path w="5190070" h="494421">
                <a:moveTo>
                  <a:pt x="0" y="0"/>
                </a:moveTo>
                <a:lnTo>
                  <a:pt x="5190070" y="0"/>
                </a:lnTo>
                <a:lnTo>
                  <a:pt x="5190070" y="494421"/>
                </a:lnTo>
                <a:lnTo>
                  <a:pt x="0" y="4944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4755966" y="6153151"/>
            <a:ext cx="2680069" cy="541315"/>
          </a:xfrm>
          <a:custGeom>
            <a:avLst/>
            <a:gdLst/>
            <a:ahLst/>
            <a:cxnLst/>
            <a:rect l="l" t="t" r="r" b="b"/>
            <a:pathLst>
              <a:path w="4020104" h="811973">
                <a:moveTo>
                  <a:pt x="0" y="0"/>
                </a:moveTo>
                <a:lnTo>
                  <a:pt x="4020104" y="0"/>
                </a:lnTo>
                <a:lnTo>
                  <a:pt x="4020104" y="811973"/>
                </a:lnTo>
                <a:lnTo>
                  <a:pt x="0" y="8119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6" name="TextBox 6"/>
          <p:cNvSpPr txBox="1"/>
          <p:nvPr/>
        </p:nvSpPr>
        <p:spPr>
          <a:xfrm>
            <a:off x="1235685" y="1209056"/>
            <a:ext cx="7631365" cy="398083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510"/>
              </a:lnSpc>
            </a:pPr>
            <a:r>
              <a:rPr lang="en-US" sz="2700" dirty="0" err="1">
                <a:solidFill>
                  <a:srgbClr val="662962"/>
                </a:solidFill>
                <a:latin typeface="Montserrat"/>
              </a:rPr>
              <a:t>Champlat</a:t>
            </a:r>
            <a:r>
              <a:rPr lang="en-US" sz="2700" dirty="0">
                <a:solidFill>
                  <a:srgbClr val="662962"/>
                </a:solidFill>
                <a:latin typeface="Montserrat"/>
              </a:rPr>
              <a:t> </a:t>
            </a:r>
            <a:r>
              <a:rPr lang="en-US" sz="2700" dirty="0" err="1">
                <a:solidFill>
                  <a:srgbClr val="662962"/>
                </a:solidFill>
                <a:latin typeface="Montserrat"/>
              </a:rPr>
              <a:t>est</a:t>
            </a:r>
            <a:r>
              <a:rPr lang="en-US" sz="2700" dirty="0">
                <a:solidFill>
                  <a:srgbClr val="662962"/>
                </a:solidFill>
                <a:latin typeface="Montserrat"/>
              </a:rPr>
              <a:t> </a:t>
            </a:r>
            <a:r>
              <a:rPr lang="en-US" sz="2700" dirty="0" err="1">
                <a:solidFill>
                  <a:srgbClr val="662962"/>
                </a:solidFill>
                <a:latin typeface="Montserrat"/>
              </a:rPr>
              <a:t>une</a:t>
            </a:r>
            <a:r>
              <a:rPr lang="en-US" sz="2700" dirty="0">
                <a:solidFill>
                  <a:srgbClr val="662962"/>
                </a:solidFill>
                <a:latin typeface="Montserrat"/>
              </a:rPr>
              <a:t> </a:t>
            </a:r>
            <a:r>
              <a:rPr lang="en-US" sz="2700" dirty="0" err="1">
                <a:solidFill>
                  <a:srgbClr val="662962"/>
                </a:solidFill>
                <a:latin typeface="Montserrat"/>
              </a:rPr>
              <a:t>conserverie</a:t>
            </a:r>
            <a:r>
              <a:rPr lang="en-US" sz="2700" dirty="0">
                <a:solidFill>
                  <a:srgbClr val="662962"/>
                </a:solidFill>
                <a:latin typeface="Montserrat"/>
              </a:rPr>
              <a:t> </a:t>
            </a:r>
            <a:r>
              <a:rPr lang="en-US" sz="2700" dirty="0" err="1">
                <a:solidFill>
                  <a:srgbClr val="662962"/>
                </a:solidFill>
                <a:latin typeface="Montserrat"/>
              </a:rPr>
              <a:t>familiale</a:t>
            </a:r>
            <a:r>
              <a:rPr lang="en-US" sz="2700" dirty="0">
                <a:solidFill>
                  <a:srgbClr val="662962"/>
                </a:solidFill>
                <a:latin typeface="Montserrat"/>
              </a:rPr>
              <a:t> 100% Bio </a:t>
            </a:r>
            <a:r>
              <a:rPr lang="en-US" sz="2700" dirty="0" err="1">
                <a:solidFill>
                  <a:srgbClr val="662962"/>
                </a:solidFill>
                <a:latin typeface="Montserrat"/>
              </a:rPr>
              <a:t>basée</a:t>
            </a:r>
            <a:r>
              <a:rPr lang="en-US" sz="2700" dirty="0">
                <a:solidFill>
                  <a:srgbClr val="662962"/>
                </a:solidFill>
                <a:latin typeface="Montserrat"/>
              </a:rPr>
              <a:t> dans le Gard entre </a:t>
            </a:r>
            <a:r>
              <a:rPr lang="en-US" sz="2700" dirty="0" err="1">
                <a:solidFill>
                  <a:srgbClr val="662962"/>
                </a:solidFill>
                <a:latin typeface="Montserrat"/>
              </a:rPr>
              <a:t>l'Occitanie</a:t>
            </a:r>
            <a:r>
              <a:rPr lang="en-US" sz="2700" dirty="0">
                <a:solidFill>
                  <a:srgbClr val="662962"/>
                </a:solidFill>
                <a:latin typeface="Montserrat"/>
              </a:rPr>
              <a:t> et la Provence.  </a:t>
            </a:r>
            <a:r>
              <a:rPr lang="en-US" sz="2700" dirty="0" err="1">
                <a:solidFill>
                  <a:srgbClr val="662962"/>
                </a:solidFill>
                <a:latin typeface="Montserrat"/>
              </a:rPr>
              <a:t>Impliquée</a:t>
            </a:r>
            <a:r>
              <a:rPr lang="en-US" sz="2700" dirty="0">
                <a:solidFill>
                  <a:srgbClr val="662962"/>
                </a:solidFill>
                <a:latin typeface="Montserrat"/>
              </a:rPr>
              <a:t> dans le commerce </a:t>
            </a:r>
            <a:r>
              <a:rPr lang="en-US" sz="2700" dirty="0" err="1">
                <a:solidFill>
                  <a:srgbClr val="662962"/>
                </a:solidFill>
                <a:latin typeface="Montserrat"/>
              </a:rPr>
              <a:t>équitable</a:t>
            </a:r>
            <a:r>
              <a:rPr lang="en-US" sz="2700" dirty="0">
                <a:solidFill>
                  <a:srgbClr val="662962"/>
                </a:solidFill>
                <a:latin typeface="Montserrat"/>
              </a:rPr>
              <a:t> </a:t>
            </a:r>
            <a:r>
              <a:rPr lang="en-US" sz="2700" dirty="0" err="1">
                <a:solidFill>
                  <a:srgbClr val="662962"/>
                </a:solidFill>
                <a:latin typeface="Montserrat"/>
              </a:rPr>
              <a:t>depuis</a:t>
            </a:r>
            <a:r>
              <a:rPr lang="en-US" sz="2700" dirty="0">
                <a:solidFill>
                  <a:srgbClr val="662962"/>
                </a:solidFill>
                <a:latin typeface="Montserrat"/>
              </a:rPr>
              <a:t> 20 </a:t>
            </a:r>
            <a:r>
              <a:rPr lang="en-US" sz="2700" dirty="0" err="1">
                <a:solidFill>
                  <a:srgbClr val="662962"/>
                </a:solidFill>
                <a:latin typeface="Montserrat"/>
              </a:rPr>
              <a:t>ans</a:t>
            </a:r>
            <a:r>
              <a:rPr lang="en-US" sz="2700" dirty="0">
                <a:solidFill>
                  <a:srgbClr val="662962"/>
                </a:solidFill>
                <a:latin typeface="Montserrat"/>
              </a:rPr>
              <a:t>, </a:t>
            </a:r>
            <a:r>
              <a:rPr lang="en-US" sz="2700" dirty="0" err="1">
                <a:solidFill>
                  <a:srgbClr val="662962"/>
                </a:solidFill>
                <a:latin typeface="Montserrat"/>
              </a:rPr>
              <a:t>Champlat</a:t>
            </a:r>
            <a:r>
              <a:rPr lang="en-US" sz="2700" dirty="0">
                <a:solidFill>
                  <a:srgbClr val="662962"/>
                </a:solidFill>
                <a:latin typeface="Montserrat"/>
              </a:rPr>
              <a:t> </a:t>
            </a:r>
            <a:r>
              <a:rPr lang="en-US" sz="2700" dirty="0" err="1">
                <a:solidFill>
                  <a:srgbClr val="662962"/>
                </a:solidFill>
                <a:latin typeface="Montserrat"/>
              </a:rPr>
              <a:t>entretient</a:t>
            </a:r>
            <a:r>
              <a:rPr lang="en-US" sz="2700" dirty="0">
                <a:solidFill>
                  <a:srgbClr val="662962"/>
                </a:solidFill>
                <a:latin typeface="Montserrat"/>
              </a:rPr>
              <a:t> des relations de long </a:t>
            </a:r>
            <a:r>
              <a:rPr lang="en-US" sz="2700" dirty="0" err="1">
                <a:solidFill>
                  <a:srgbClr val="662962"/>
                </a:solidFill>
                <a:latin typeface="Montserrat"/>
              </a:rPr>
              <a:t>terme</a:t>
            </a:r>
            <a:r>
              <a:rPr lang="en-US" sz="2700" dirty="0">
                <a:solidFill>
                  <a:srgbClr val="662962"/>
                </a:solidFill>
                <a:latin typeface="Montserrat"/>
              </a:rPr>
              <a:t> avec les </a:t>
            </a:r>
            <a:r>
              <a:rPr lang="en-US" sz="2700" dirty="0" err="1">
                <a:solidFill>
                  <a:srgbClr val="662962"/>
                </a:solidFill>
                <a:latin typeface="Montserrat"/>
              </a:rPr>
              <a:t>agriculteurs</a:t>
            </a:r>
            <a:r>
              <a:rPr lang="en-US" sz="2700" dirty="0">
                <a:solidFill>
                  <a:srgbClr val="662962"/>
                </a:solidFill>
                <a:latin typeface="Montserrat"/>
              </a:rPr>
              <a:t> </a:t>
            </a:r>
            <a:r>
              <a:rPr lang="en-US" sz="2700" dirty="0" err="1">
                <a:solidFill>
                  <a:srgbClr val="662962"/>
                </a:solidFill>
                <a:latin typeface="Montserrat"/>
              </a:rPr>
              <a:t>locaux</a:t>
            </a:r>
            <a:r>
              <a:rPr lang="en-US" sz="2700" dirty="0">
                <a:solidFill>
                  <a:srgbClr val="662962"/>
                </a:solidFill>
                <a:latin typeface="Montserrat"/>
              </a:rPr>
              <a:t> dans le respect des </a:t>
            </a:r>
            <a:r>
              <a:rPr lang="en-US" sz="2700" dirty="0" err="1">
                <a:solidFill>
                  <a:srgbClr val="662962"/>
                </a:solidFill>
                <a:latin typeface="Montserrat"/>
              </a:rPr>
              <a:t>cultivateurs</a:t>
            </a:r>
            <a:r>
              <a:rPr lang="en-US" sz="2700" dirty="0">
                <a:solidFill>
                  <a:srgbClr val="662962"/>
                </a:solidFill>
                <a:latin typeface="Montserrat"/>
              </a:rPr>
              <a:t> de la </a:t>
            </a:r>
            <a:r>
              <a:rPr lang="en-US" sz="2700" dirty="0" err="1">
                <a:solidFill>
                  <a:srgbClr val="662962"/>
                </a:solidFill>
                <a:latin typeface="Montserrat"/>
              </a:rPr>
              <a:t>planète</a:t>
            </a:r>
            <a:r>
              <a:rPr lang="en-US" sz="2700" dirty="0">
                <a:solidFill>
                  <a:srgbClr val="662962"/>
                </a:solidFill>
                <a:latin typeface="Montserrat"/>
              </a:rPr>
              <a:t>.</a:t>
            </a:r>
            <a:endParaRPr lang="en-US" sz="1400" dirty="0">
              <a:solidFill>
                <a:srgbClr val="444956"/>
              </a:solidFill>
              <a:latin typeface="Montserrat"/>
            </a:endParaRPr>
          </a:p>
        </p:txBody>
      </p:sp>
      <p:pic>
        <p:nvPicPr>
          <p:cNvPr id="8" name="Image 7" descr="Champlat Sarl - entreprise bio en Occitanie">
            <a:extLst>
              <a:ext uri="{FF2B5EF4-FFF2-40B4-BE49-F238E27FC236}">
                <a16:creationId xmlns:a16="http://schemas.microsoft.com/office/drawing/2014/main" id="{33DD3E43-F871-660E-C07F-79D7E68AE8C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376611" y="2434638"/>
            <a:ext cx="2743199" cy="19887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2555222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B4BD1695AE054CA0A2F6E32F09E111" ma:contentTypeVersion="15" ma:contentTypeDescription="Crée un document." ma:contentTypeScope="" ma:versionID="b8685a98286995a317eaf3679e601f5d">
  <xsd:schema xmlns:xsd="http://www.w3.org/2001/XMLSchema" xmlns:xs="http://www.w3.org/2001/XMLSchema" xmlns:p="http://schemas.microsoft.com/office/2006/metadata/properties" xmlns:ns2="40743db4-5576-4118-b072-1c0c52a7f350" xmlns:ns3="5f843e3e-96a9-49ba-81ef-e6e9d51422a2" targetNamespace="http://schemas.microsoft.com/office/2006/metadata/properties" ma:root="true" ma:fieldsID="746a2e02ce4447366ce6a6847bb46648" ns2:_="" ns3:_="">
    <xsd:import namespace="40743db4-5576-4118-b072-1c0c52a7f350"/>
    <xsd:import namespace="5f843e3e-96a9-49ba-81ef-e6e9d51422a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43db4-5576-4118-b072-1c0c52a7f3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Balises d’images" ma:readOnly="false" ma:fieldId="{5cf76f15-5ced-4ddc-b409-7134ff3c332f}" ma:taxonomyMulti="true" ma:sspId="82b0661f-7378-4bef-abce-754b0f2fd44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843e3e-96a9-49ba-81ef-e6e9d51422a2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028024ad-c74b-4565-89f7-cd1dd16198e6}" ma:internalName="TaxCatchAll" ma:showField="CatchAllData" ma:web="5f843e3e-96a9-49ba-81ef-e6e9d51422a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843e3e-96a9-49ba-81ef-e6e9d51422a2" xsi:nil="true"/>
    <lcf76f155ced4ddcb4097134ff3c332f xmlns="40743db4-5576-4118-b072-1c0c52a7f350">
      <Terms xmlns="http://schemas.microsoft.com/office/infopath/2007/PartnerControls"/>
    </lcf76f155ced4ddcb4097134ff3c332f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E80FCE46-740D-4CB2-B5ED-62DCC422492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0743db4-5576-4118-b072-1c0c52a7f350"/>
    <ds:schemaRef ds:uri="5f843e3e-96a9-49ba-81ef-e6e9d51422a2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5D78E3D5-4278-4F2C-8A99-FE6C0DEA886E}">
  <ds:schemaRefs>
    <ds:schemaRef ds:uri="http://schemas.microsoft.com/office/2006/metadata/properties"/>
    <ds:schemaRef ds:uri="http://schemas.microsoft.com/office/infopath/2007/PartnerControls"/>
    <ds:schemaRef ds:uri="5f843e3e-96a9-49ba-81ef-e6e9d51422a2"/>
    <ds:schemaRef ds:uri="40743db4-5576-4118-b072-1c0c52a7f350"/>
  </ds:schemaRefs>
</ds:datastoreItem>
</file>

<file path=customXml/itemProps3.xml><?xml version="1.0" encoding="utf-8"?>
<ds:datastoreItem xmlns:ds="http://schemas.openxmlformats.org/officeDocument/2006/customXml" ds:itemID="{66CCA1F5-96E3-4EB1-85E1-886E2CFEA0FC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Grand écran</PresentationFormat>
  <Paragraphs>0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2</vt:i4>
      </vt:variant>
      <vt:variant>
        <vt:lpstr>Titres des diapositives</vt:lpstr>
      </vt:variant>
      <vt:variant>
        <vt:i4>1</vt:i4>
      </vt:variant>
    </vt:vector>
  </HeadingPairs>
  <TitlesOfParts>
    <vt:vector size="3" baseType="lpstr">
      <vt:lpstr>Thème Office</vt:lpstr>
      <vt:lpstr>Office Theme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/>
  <cp:lastModifiedBy/>
  <cp:revision>30</cp:revision>
  <dcterms:created xsi:type="dcterms:W3CDTF">2023-08-18T07:37:51Z</dcterms:created>
  <dcterms:modified xsi:type="dcterms:W3CDTF">2024-10-21T15:35:28Z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0x01010018B4BD1695AE054CA0A2F6E32F09E111</vt:lpwstr>
  </property>
  <property fmtid="{D5CDD505-2E9C-101B-9397-08002B2CF9AE}" pid="3" name="MediaServiceImageTags">
    <vt:lpwstr/>
  </property>
</Properties>
</file>