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ED1010-EF11-4D37-8241-309C509EA157}" v="2" dt="2023-08-18T12:15:16.0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1CED1010-EF11-4D37-8241-309C509EA157}"/>
    <pc:docChg chg="addSld delSld addMainMaster modMainMaster">
      <pc:chgData name="Thomas Castella" userId="S::thomas.castella@agence-adocc.com::898b9b16-eabe-4cfa-8feb-61a5123ac1e1" providerId="AD" clId="Web-{1CED1010-EF11-4D37-8241-309C509EA157}" dt="2023-08-18T12:15:16.089" v="1"/>
      <pc:docMkLst>
        <pc:docMk/>
      </pc:docMkLst>
      <pc:sldChg chg="del">
        <pc:chgData name="Thomas Castella" userId="S::thomas.castella@agence-adocc.com::898b9b16-eabe-4cfa-8feb-61a5123ac1e1" providerId="AD" clId="Web-{1CED1010-EF11-4D37-8241-309C509EA157}" dt="2023-08-18T12:15:16.089" v="1"/>
        <pc:sldMkLst>
          <pc:docMk/>
          <pc:sldMk cId="3784089036" sldId="256"/>
        </pc:sldMkLst>
      </pc:sldChg>
      <pc:sldChg chg="add">
        <pc:chgData name="Thomas Castella" userId="S::thomas.castella@agence-adocc.com::898b9b16-eabe-4cfa-8feb-61a5123ac1e1" providerId="AD" clId="Web-{1CED1010-EF11-4D37-8241-309C509EA157}" dt="2023-08-18T12:15:12.760" v="0"/>
        <pc:sldMkLst>
          <pc:docMk/>
          <pc:sldMk cId="1188557308" sldId="257"/>
        </pc:sldMkLst>
      </pc:sldChg>
      <pc:sldMasterChg chg="add addSldLayout">
        <pc:chgData name="Thomas Castella" userId="S::thomas.castella@agence-adocc.com::898b9b16-eabe-4cfa-8feb-61a5123ac1e1" providerId="AD" clId="Web-{1CED1010-EF11-4D37-8241-309C509EA157}" dt="2023-08-18T12:15:12.760" v="0"/>
        <pc:sldMasterMkLst>
          <pc:docMk/>
          <pc:sldMasterMk cId="0" sldId="2147483648"/>
        </pc:sldMasterMkLst>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49"/>
          </pc:sldLayoutMkLst>
        </pc:sldLayoutChg>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50"/>
          </pc:sldLayoutMkLst>
        </pc:sldLayoutChg>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51"/>
          </pc:sldLayoutMkLst>
        </pc:sldLayoutChg>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52"/>
          </pc:sldLayoutMkLst>
        </pc:sldLayoutChg>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53"/>
          </pc:sldLayoutMkLst>
        </pc:sldLayoutChg>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54"/>
          </pc:sldLayoutMkLst>
        </pc:sldLayoutChg>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55"/>
          </pc:sldLayoutMkLst>
        </pc:sldLayoutChg>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56"/>
          </pc:sldLayoutMkLst>
        </pc:sldLayoutChg>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57"/>
          </pc:sldLayoutMkLst>
        </pc:sldLayoutChg>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58"/>
          </pc:sldLayoutMkLst>
        </pc:sldLayoutChg>
        <pc:sldLayoutChg chg="add">
          <pc:chgData name="Thomas Castella" userId="S::thomas.castella@agence-adocc.com::898b9b16-eabe-4cfa-8feb-61a5123ac1e1" providerId="AD" clId="Web-{1CED1010-EF11-4D37-8241-309C509EA157}" dt="2023-08-18T12:15:12.760"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1CED1010-EF11-4D37-8241-309C509EA157}" dt="2023-08-18T12:15:12.760" v="0"/>
        <pc:sldMasterMkLst>
          <pc:docMk/>
          <pc:sldMasterMk cId="3071127875" sldId="2147483660"/>
        </pc:sldMasterMkLst>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1CED1010-EF11-4D37-8241-309C509EA157}" dt="2023-08-18T12:15:12.760"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Freeform 6"/>
          <p:cNvSpPr/>
          <p:nvPr/>
        </p:nvSpPr>
        <p:spPr>
          <a:xfrm>
            <a:off x="9648647" y="2287243"/>
            <a:ext cx="2283515" cy="2283515"/>
          </a:xfrm>
          <a:custGeom>
            <a:avLst/>
            <a:gdLst/>
            <a:ahLst/>
            <a:cxnLst/>
            <a:rect l="l" t="t" r="r" b="b"/>
            <a:pathLst>
              <a:path w="3425272" h="3425272">
                <a:moveTo>
                  <a:pt x="0" y="0"/>
                </a:moveTo>
                <a:lnTo>
                  <a:pt x="3425272" y="0"/>
                </a:lnTo>
                <a:lnTo>
                  <a:pt x="3425272" y="3425272"/>
                </a:lnTo>
                <a:lnTo>
                  <a:pt x="0" y="3425272"/>
                </a:lnTo>
                <a:lnTo>
                  <a:pt x="0" y="0"/>
                </a:lnTo>
                <a:close/>
              </a:path>
            </a:pathLst>
          </a:custGeom>
          <a:blipFill>
            <a:blip r:embed="rId5"/>
            <a:stretch>
              <a:fillRect/>
            </a:stretch>
          </a:blipFill>
        </p:spPr>
      </p:sp>
      <p:sp>
        <p:nvSpPr>
          <p:cNvPr id="7" name="TextBox 7"/>
          <p:cNvSpPr txBox="1"/>
          <p:nvPr/>
        </p:nvSpPr>
        <p:spPr>
          <a:xfrm>
            <a:off x="1107011" y="1509010"/>
            <a:ext cx="7888713" cy="3404843"/>
          </a:xfrm>
          <a:prstGeom prst="rect">
            <a:avLst/>
          </a:prstGeom>
        </p:spPr>
        <p:txBody>
          <a:bodyPr lIns="0" tIns="0" rIns="0" bIns="0" rtlCol="0" anchor="t">
            <a:spAutoFit/>
          </a:bodyPr>
          <a:lstStyle/>
          <a:p>
            <a:pPr algn="ctr">
              <a:lnSpc>
                <a:spcPts val="4510"/>
              </a:lnSpc>
            </a:pPr>
            <a:r>
              <a:rPr lang="en-US" sz="2733">
                <a:solidFill>
                  <a:srgbClr val="662962"/>
                </a:solidFill>
                <a:latin typeface="Montserrat"/>
              </a:rPr>
              <a:t>L'agneau</a:t>
            </a:r>
            <a:r>
              <a:rPr lang="en-US" sz="2733">
                <a:solidFill>
                  <a:srgbClr val="662962"/>
                </a:solidFill>
                <a:latin typeface="Montserrat Bold"/>
              </a:rPr>
              <a:t> Pays Cathare </a:t>
            </a:r>
            <a:r>
              <a:rPr lang="en-US" sz="2733">
                <a:solidFill>
                  <a:srgbClr val="662962"/>
                </a:solidFill>
                <a:latin typeface="Montserrat"/>
              </a:rPr>
              <a:t>est reconnu pour sa qualité et son goût. Il est élevé dans l'Aude et grandit en bergerie sous la mère dans la plus pure tradition ce qui lui confère une couleur rosée ainsi qu'une viande tendre et finement goûteuse.</a:t>
            </a:r>
          </a:p>
        </p:txBody>
      </p:sp>
    </p:spTree>
    <p:extLst>
      <p:ext uri="{BB962C8B-B14F-4D97-AF65-F5344CB8AC3E}">
        <p14:creationId xmlns:p14="http://schemas.microsoft.com/office/powerpoint/2010/main" val="118855730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1ED9B2E-A9B7-4459-A1F2-69824A2C55E8}">
  <ds:schemaRefs>
    <ds:schemaRef ds:uri="http://schemas.microsoft.com/sharepoint/v3/contenttype/forms"/>
  </ds:schemaRefs>
</ds:datastoreItem>
</file>

<file path=customXml/itemProps2.xml><?xml version="1.0" encoding="utf-8"?>
<ds:datastoreItem xmlns:ds="http://schemas.openxmlformats.org/officeDocument/2006/customXml" ds:itemID="{B5E889DF-B617-4406-A539-E5896E75F926}"/>
</file>

<file path=customXml/itemProps3.xml><?xml version="1.0" encoding="utf-8"?>
<ds:datastoreItem xmlns:ds="http://schemas.openxmlformats.org/officeDocument/2006/customXml" ds:itemID="{544C6360-58E1-4567-8ABB-6C1AE52762A6}">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3</cp:revision>
  <dcterms:created xsi:type="dcterms:W3CDTF">2023-08-18T12:15:01Z</dcterms:created>
  <dcterms:modified xsi:type="dcterms:W3CDTF">2023-08-18T12:15:16Z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