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ED8DA9-9B8E-4135-9809-EBACF1305E3E}" v="2" dt="2023-08-17T14:27:14.0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9ED8DA9-9B8E-4135-9809-EBACF1305E3E}"/>
    <pc:docChg chg="addSld delSld addMainMaster modMainMaster">
      <pc:chgData name="Thomas Castella" userId="S::thomas.castella@agence-adocc.com::898b9b16-eabe-4cfa-8feb-61a5123ac1e1" providerId="AD" clId="Web-{09ED8DA9-9B8E-4135-9809-EBACF1305E3E}" dt="2023-08-17T14:27:14.083" v="1"/>
      <pc:docMkLst>
        <pc:docMk/>
      </pc:docMkLst>
      <pc:sldChg chg="del">
        <pc:chgData name="Thomas Castella" userId="S::thomas.castella@agence-adocc.com::898b9b16-eabe-4cfa-8feb-61a5123ac1e1" providerId="AD" clId="Web-{09ED8DA9-9B8E-4135-9809-EBACF1305E3E}" dt="2023-08-17T14:27:14.08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9ED8DA9-9B8E-4135-9809-EBACF1305E3E}" dt="2023-08-17T14:27:11.646" v="0"/>
        <pc:sldMkLst>
          <pc:docMk/>
          <pc:sldMk cId="3336294398" sldId="257"/>
        </pc:sldMkLst>
      </pc:sldChg>
      <pc:sldMasterChg chg="add addSldLayout">
        <pc:chgData name="Thomas Castella" userId="S::thomas.castella@agence-adocc.com::898b9b16-eabe-4cfa-8feb-61a5123ac1e1" providerId="AD" clId="Web-{09ED8DA9-9B8E-4135-9809-EBACF1305E3E}" dt="2023-08-17T14:27:11.64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9ED8DA9-9B8E-4135-9809-EBACF1305E3E}" dt="2023-08-17T14:27:11.646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9ED8DA9-9B8E-4135-9809-EBACF1305E3E}" dt="2023-08-17T14:27:11.64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9ED8DA9-9B8E-4135-9809-EBACF1305E3E}" dt="2023-08-17T14:27:11.646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20509" y="1070610"/>
            <a:ext cx="7631365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Au cœur du Languedoc et du Pays Cathare,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Audary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propose le meilleur de la cuisine traditionnelle du Sud-Ouest à ceux qui souhaitent retrouver la saveur de la cuisine d’antan.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Une sélection minutieuse des matières premières est réalisée pour des recettes savoureuses.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09520" y="2904546"/>
            <a:ext cx="2517380" cy="1048909"/>
          </a:xfrm>
          <a:custGeom>
            <a:avLst/>
            <a:gdLst/>
            <a:ahLst/>
            <a:cxnLst/>
            <a:rect l="l" t="t" r="r" b="b"/>
            <a:pathLst>
              <a:path w="3776070" h="1573363">
                <a:moveTo>
                  <a:pt x="0" y="0"/>
                </a:moveTo>
                <a:lnTo>
                  <a:pt x="3776070" y="0"/>
                </a:lnTo>
                <a:lnTo>
                  <a:pt x="3776070" y="1573362"/>
                </a:lnTo>
                <a:lnTo>
                  <a:pt x="0" y="15733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3362943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F53559F-1B1F-4D61-8F23-9812E8B65E4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E1F1FCB-1761-422E-84B8-846C4EA8CB43}"/>
</file>

<file path=customXml/itemProps3.xml><?xml version="1.0" encoding="utf-8"?>
<ds:datastoreItem xmlns:ds="http://schemas.openxmlformats.org/officeDocument/2006/customXml" ds:itemID="{B8B2EEDF-BD63-4A80-B184-B17A63E2ED3B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2023-08-17T14:26:36Z</dcterms:created>
  <dcterms:modified xsi:type="dcterms:W3CDTF">2023-08-17T14:27:22Z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