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A29C365-3AC0-44C8-9E77-6DDC22D90590}" v="2" dt="2023-08-18T08:45:22.94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3A29C365-3AC0-44C8-9E77-6DDC22D90590}"/>
    <pc:docChg chg="addSld delSld addMainMaster modMainMaster">
      <pc:chgData name="Thomas Castella" userId="S::thomas.castella@agence-adocc.com::898b9b16-eabe-4cfa-8feb-61a5123ac1e1" providerId="AD" clId="Web-{3A29C365-3AC0-44C8-9E77-6DDC22D90590}" dt="2023-08-18T08:45:22.943" v="1"/>
      <pc:docMkLst>
        <pc:docMk/>
      </pc:docMkLst>
      <pc:sldChg chg="del">
        <pc:chgData name="Thomas Castella" userId="S::thomas.castella@agence-adocc.com::898b9b16-eabe-4cfa-8feb-61a5123ac1e1" providerId="AD" clId="Web-{3A29C365-3AC0-44C8-9E77-6DDC22D90590}" dt="2023-08-18T08:45:22.943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3A29C365-3AC0-44C8-9E77-6DDC22D90590}" dt="2023-08-18T08:45:21.068" v="0"/>
        <pc:sldMkLst>
          <pc:docMk/>
          <pc:sldMk cId="2457882899" sldId="257"/>
        </pc:sldMkLst>
      </pc:sldChg>
      <pc:sldMasterChg chg="add addSldLayout">
        <pc:chgData name="Thomas Castella" userId="S::thomas.castella@agence-adocc.com::898b9b16-eabe-4cfa-8feb-61a5123ac1e1" providerId="AD" clId="Web-{3A29C365-3AC0-44C8-9E77-6DDC22D90590}" dt="2023-08-18T08:45:21.068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3A29C365-3AC0-44C8-9E77-6DDC22D90590}" dt="2023-08-18T08:45:21.068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3A29C365-3AC0-44C8-9E77-6DDC22D90590}" dt="2023-08-18T08:45:21.068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3A29C365-3AC0-44C8-9E77-6DDC22D90590}" dt="2023-08-18T08:45:21.068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87184" y="1348920"/>
            <a:ext cx="7928367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Basée à Perpignan, l'entreprise familiale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Guasch &amp; Fils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perpétue depuis 1952 le savoir-faire du métier de la viande dans le respect des ressources naturelles.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Elle s'attache à produire de manière qualitative et à préserver le tissu rural vivant.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 </a:t>
            </a:r>
          </a:p>
        </p:txBody>
      </p:sp>
      <p:sp>
        <p:nvSpPr>
          <p:cNvPr id="7" name="Freeform 7"/>
          <p:cNvSpPr/>
          <p:nvPr/>
        </p:nvSpPr>
        <p:spPr>
          <a:xfrm>
            <a:off x="9627183" y="2648085"/>
            <a:ext cx="2345579" cy="1474560"/>
          </a:xfrm>
          <a:custGeom>
            <a:avLst/>
            <a:gdLst/>
            <a:ahLst/>
            <a:cxnLst/>
            <a:rect l="l" t="t" r="r" b="b"/>
            <a:pathLst>
              <a:path w="3518368" h="2211840">
                <a:moveTo>
                  <a:pt x="0" y="0"/>
                </a:moveTo>
                <a:lnTo>
                  <a:pt x="3518369" y="0"/>
                </a:lnTo>
                <a:lnTo>
                  <a:pt x="3518369" y="2211840"/>
                </a:lnTo>
                <a:lnTo>
                  <a:pt x="0" y="221184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245788289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064CDAB-35E9-4228-AFF7-A76F6A5DF16D}"/>
</file>

<file path=customXml/itemProps2.xml><?xml version="1.0" encoding="utf-8"?>
<ds:datastoreItem xmlns:ds="http://schemas.openxmlformats.org/officeDocument/2006/customXml" ds:itemID="{2C53D34E-8AB8-4BB4-861F-2ACCAB385D7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605F36E-CDDB-4F9A-A6F5-8D26C179A315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2023-08-18T08:44:50Z</dcterms:created>
  <dcterms:modified xsi:type="dcterms:W3CDTF">2023-08-18T08:45:31Z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