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7AAC97-5B85-4102-AEAD-D82A0DAA6B7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