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2C4B10F-3896-4A41-8FD6-E25320127497}" v="16" dt="2023-08-18T10:03:43.16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D2C4B10F-3896-4A41-8FD6-E25320127497}"/>
    <pc:docChg chg="addSld delSld modSld addMainMaster modMainMaster">
      <pc:chgData name="Thomas Castella" userId="S::thomas.castella@agence-adocc.com::898b9b16-eabe-4cfa-8feb-61a5123ac1e1" providerId="AD" clId="Web-{D2C4B10F-3896-4A41-8FD6-E25320127497}" dt="2023-08-18T10:03:43.163" v="9"/>
      <pc:docMkLst>
        <pc:docMk/>
      </pc:docMkLst>
      <pc:sldChg chg="addSp delSp modSp del">
        <pc:chgData name="Thomas Castella" userId="S::thomas.castella@agence-adocc.com::898b9b16-eabe-4cfa-8feb-61a5123ac1e1" providerId="AD" clId="Web-{D2C4B10F-3896-4A41-8FD6-E25320127497}" dt="2023-08-18T10:03:43.163" v="9"/>
        <pc:sldMkLst>
          <pc:docMk/>
          <pc:sldMk cId="3784089036" sldId="256"/>
        </pc:sldMkLst>
        <pc:spChg chg="add del mod">
          <ac:chgData name="Thomas Castella" userId="S::thomas.castella@agence-adocc.com::898b9b16-eabe-4cfa-8feb-61a5123ac1e1" providerId="AD" clId="Web-{D2C4B10F-3896-4A41-8FD6-E25320127497}" dt="2023-08-18T10:03:13.475" v="3"/>
          <ac:spMkLst>
            <pc:docMk/>
            <pc:sldMk cId="3784089036" sldId="256"/>
            <ac:spMk id="4" creationId="{8B0B6AB6-0DA8-79E2-A431-8E475CBA688C}"/>
          </ac:spMkLst>
        </pc:spChg>
        <pc:spChg chg="add del mod">
          <ac:chgData name="Thomas Castella" userId="S::thomas.castella@agence-adocc.com::898b9b16-eabe-4cfa-8feb-61a5123ac1e1" providerId="AD" clId="Web-{D2C4B10F-3896-4A41-8FD6-E25320127497}" dt="2023-08-18T10:03:21.147" v="7"/>
          <ac:spMkLst>
            <pc:docMk/>
            <pc:sldMk cId="3784089036" sldId="256"/>
            <ac:spMk id="5" creationId="{96F9B570-F615-0F0A-2066-8B8016BFA43E}"/>
          </ac:spMkLst>
        </pc:spChg>
      </pc:sldChg>
      <pc:sldChg chg="add">
        <pc:chgData name="Thomas Castella" userId="S::thomas.castella@agence-adocc.com::898b9b16-eabe-4cfa-8feb-61a5123ac1e1" providerId="AD" clId="Web-{D2C4B10F-3896-4A41-8FD6-E25320127497}" dt="2023-08-18T10:03:41.101" v="8"/>
        <pc:sldMkLst>
          <pc:docMk/>
          <pc:sldMk cId="3324884666" sldId="257"/>
        </pc:sldMkLst>
      </pc:sldChg>
      <pc:sldMasterChg chg="add addSldLayout">
        <pc:chgData name="Thomas Castella" userId="S::thomas.castella@agence-adocc.com::898b9b16-eabe-4cfa-8feb-61a5123ac1e1" providerId="AD" clId="Web-{D2C4B10F-3896-4A41-8FD6-E25320127497}" dt="2023-08-18T10:03:41.101" v="8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D2C4B10F-3896-4A41-8FD6-E25320127497}" dt="2023-08-18T10:03:41.101" v="8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D2C4B10F-3896-4A41-8FD6-E25320127497}" dt="2023-08-18T10:03:41.101" v="8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D2C4B10F-3896-4A41-8FD6-E25320127497}" dt="2023-08-18T10:03:41.101" v="8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D2C4B10F-3896-4A41-8FD6-E25320127497}" dt="2023-08-18T10:03:41.101" v="8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D2C4B10F-3896-4A41-8FD6-E25320127497}" dt="2023-08-18T10:03:41.101" v="8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D2C4B10F-3896-4A41-8FD6-E25320127497}" dt="2023-08-18T10:03:41.101" v="8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D2C4B10F-3896-4A41-8FD6-E25320127497}" dt="2023-08-18T10:03:41.101" v="8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D2C4B10F-3896-4A41-8FD6-E25320127497}" dt="2023-08-18T10:03:41.101" v="8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D2C4B10F-3896-4A41-8FD6-E25320127497}" dt="2023-08-18T10:03:41.101" v="8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D2C4B10F-3896-4A41-8FD6-E25320127497}" dt="2023-08-18T10:03:41.101" v="8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D2C4B10F-3896-4A41-8FD6-E25320127497}" dt="2023-08-18T10:03:41.101" v="8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D2C4B10F-3896-4A41-8FD6-E25320127497}" dt="2023-08-18T10:03:41.101" v="8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D2C4B10F-3896-4A41-8FD6-E25320127497}" dt="2023-08-18T10:03:41.101" v="8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D2C4B10F-3896-4A41-8FD6-E25320127497}" dt="2023-08-18T10:03:41.101" v="8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D2C4B10F-3896-4A41-8FD6-E25320127497}" dt="2023-08-18T10:03:41.101" v="8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D2C4B10F-3896-4A41-8FD6-E25320127497}" dt="2023-08-18T10:03:41.101" v="8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D2C4B10F-3896-4A41-8FD6-E25320127497}" dt="2023-08-18T10:03:41.101" v="8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D2C4B10F-3896-4A41-8FD6-E25320127497}" dt="2023-08-18T10:03:41.101" v="8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D2C4B10F-3896-4A41-8FD6-E25320127497}" dt="2023-08-18T10:03:41.101" v="8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D2C4B10F-3896-4A41-8FD6-E25320127497}" dt="2023-08-18T10:03:41.101" v="8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D2C4B10F-3896-4A41-8FD6-E25320127497}" dt="2023-08-18T10:03:41.101" v="8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D2C4B10F-3896-4A41-8FD6-E25320127497}" dt="2023-08-18T10:03:41.101" v="8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D2C4B10F-3896-4A41-8FD6-E25320127497}" dt="2023-08-18T10:03:41.101" v="8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08562" y="855095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830942" y="1187138"/>
            <a:ext cx="8302805" cy="51360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Créé en 1973, à Carcassonne, 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Occitane Fruits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est un acteur régional de la distribution en circuits courts de fruits et légumes.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Il privilégie des produits frais, récoltés et acheminés quelques heures seulement avant d'être livrés.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D'où sa démarche nommée "Jouons local !"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597813" y="2566799"/>
            <a:ext cx="2221954" cy="1502596"/>
          </a:xfrm>
          <a:custGeom>
            <a:avLst/>
            <a:gdLst/>
            <a:ahLst/>
            <a:cxnLst/>
            <a:rect l="l" t="t" r="r" b="b"/>
            <a:pathLst>
              <a:path w="3332931" h="2253894">
                <a:moveTo>
                  <a:pt x="0" y="0"/>
                </a:moveTo>
                <a:lnTo>
                  <a:pt x="3332931" y="0"/>
                </a:lnTo>
                <a:lnTo>
                  <a:pt x="3332931" y="2253895"/>
                </a:lnTo>
                <a:lnTo>
                  <a:pt x="0" y="225389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332488466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44A7FA1-197E-4A7C-BD3D-2E20D11A315F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2.xml><?xml version="1.0" encoding="utf-8"?>
<ds:datastoreItem xmlns:ds="http://schemas.openxmlformats.org/officeDocument/2006/customXml" ds:itemID="{97657A03-0352-4DF7-A825-373C0E2605D4}"/>
</file>

<file path=customXml/itemProps3.xml><?xml version="1.0" encoding="utf-8"?>
<ds:datastoreItem xmlns:ds="http://schemas.openxmlformats.org/officeDocument/2006/customXml" ds:itemID="{C43EE8EE-4A03-42D8-9970-E06F23EA378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4</cp:revision>
  <dcterms:created xsi:type="dcterms:W3CDTF">2023-08-18T10:03:01Z</dcterms:created>
  <dcterms:modified xsi:type="dcterms:W3CDTF">2023-08-18T10:03:43Z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