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40890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C92AC4F-DE24-476D-B68A-DB3D9C59A329}"/>
</file>

<file path=customXml/itemProps2.xml><?xml version="1.0" encoding="utf-8"?>
<ds:datastoreItem xmlns:ds="http://schemas.openxmlformats.org/officeDocument/2006/customXml" ds:itemID="{A6DE2B27-7801-40A0-A741-75DBC2F59B7D}"/>
</file>

<file path=customXml/itemProps3.xml><?xml version="1.0" encoding="utf-8"?>
<ds:datastoreItem xmlns:ds="http://schemas.openxmlformats.org/officeDocument/2006/customXml" ds:itemID="{FB31D58B-D7B0-4CED-AB6F-B6DD98C15FF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1</cp:revision>
  <dcterms:created xsi:type="dcterms:W3CDTF">2023-08-18T07:25:26Z</dcterms:created>
  <dcterms:modified xsi:type="dcterms:W3CDTF">2023-08-18T07:25:28Z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