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88D5C5-061C-42F7-9D1C-308826A4470F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