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B0F5A44-86D7-44DF-AE3F-5955DED4A89B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