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9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A8C7F-0B34-663F-2F05-928253EA56D0}" v="262" dt="2024-10-24T14:15:59.111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8798" y="1217189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593542" y="2363254"/>
            <a:ext cx="11967019" cy="5979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Basée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dans le Tarn-et-Garonne à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Castelnaudary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, </a:t>
            </a:r>
            <a:r>
              <a:rPr lang="en-US" sz="4400" b="1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Les </a:t>
            </a:r>
            <a:r>
              <a:rPr lang="en-US" sz="4400" b="1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Graineurs</a:t>
            </a:r>
            <a:r>
              <a:rPr lang="en-US" sz="4400" b="1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propose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gamme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végétaux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partir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graines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, de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céréales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et de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légumineuses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germées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.</a:t>
            </a:r>
            <a:endParaRPr lang="en-US" dirty="0"/>
          </a:p>
          <a:p>
            <a:pPr algn="ctr">
              <a:lnSpc>
                <a:spcPct val="150000"/>
              </a:lnSpc>
            </a:pPr>
            <a:endParaRPr lang="en-US" sz="4400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</p:txBody>
      </p:sp>
      <p:pic>
        <p:nvPicPr>
          <p:cNvPr id="8" name="Image 7" descr="LES GRAINEURS - Les Grainolas - Innov'Alliance">
            <a:extLst>
              <a:ext uri="{FF2B5EF4-FFF2-40B4-BE49-F238E27FC236}">
                <a16:creationId xmlns:a16="http://schemas.microsoft.com/office/drawing/2014/main" id="{4C209D45-ACBE-3206-D089-2E1E49B1D5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318" t="31438" r="17584" b="35451"/>
          <a:stretch/>
        </p:blipFill>
        <p:spPr>
          <a:xfrm>
            <a:off x="14220092" y="4342681"/>
            <a:ext cx="4060709" cy="144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676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Montserrat</vt:lpstr>
      <vt:lpstr>Calibri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461</cp:revision>
  <dcterms:created xsi:type="dcterms:W3CDTF">2006-08-16T00:00:00Z</dcterms:created>
  <dcterms:modified xsi:type="dcterms:W3CDTF">2024-10-24T14:16:44Z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