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B1EC7B-42E3-42C4-9056-9B0131425AE8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