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51E59-AC81-A9E4-ACDD-ED30E1E563D8}" v="1" dt="2023-08-18T07:29:08.353"/>
    <p1510:client id="{359346ED-E459-4063-9359-F5EE8266C2DB}" v="1" dt="2023-08-18T07:28:43.6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59346ED-E459-4063-9359-F5EE8266C2DB}"/>
    <pc:docChg chg="addSld addMainMaster modMainMaster">
      <pc:chgData name="Thomas Castella" userId="S::thomas.castella@agence-adocc.com::898b9b16-eabe-4cfa-8feb-61a5123ac1e1" providerId="AD" clId="Web-{359346ED-E459-4063-9359-F5EE8266C2DB}" dt="2023-08-18T07:28:43.647" v="0"/>
      <pc:docMkLst>
        <pc:docMk/>
      </pc:docMkLst>
      <pc:sldChg chg="add">
        <pc:chgData name="Thomas Castella" userId="S::thomas.castella@agence-adocc.com::898b9b16-eabe-4cfa-8feb-61a5123ac1e1" providerId="AD" clId="Web-{359346ED-E459-4063-9359-F5EE8266C2DB}" dt="2023-08-18T07:28:43.647" v="0"/>
        <pc:sldMkLst>
          <pc:docMk/>
          <pc:sldMk cId="1298394386" sldId="257"/>
        </pc:sldMkLst>
      </pc:sldChg>
      <pc:sldMasterChg chg="add addSldLayout">
        <pc:chgData name="Thomas Castella" userId="S::thomas.castella@agence-adocc.com::898b9b16-eabe-4cfa-8feb-61a5123ac1e1" providerId="AD" clId="Web-{359346ED-E459-4063-9359-F5EE8266C2DB}" dt="2023-08-18T07:28:43.6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59346ED-E459-4063-9359-F5EE8266C2DB}" dt="2023-08-18T07:28:43.64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59346ED-E459-4063-9359-F5EE8266C2DB}" dt="2023-08-18T07:28:43.6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59346ED-E459-4063-9359-F5EE8266C2DB}" dt="2023-08-18T07:28:43.64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  <pc:docChgLst>
    <pc:chgData name="Thomas Castella" userId="S::thomas.castella@agence-adocc.com::898b9b16-eabe-4cfa-8feb-61a5123ac1e1" providerId="AD" clId="Web-{00E51E59-AC81-A9E4-ACDD-ED30E1E563D8}"/>
    <pc:docChg chg="delSld">
      <pc:chgData name="Thomas Castella" userId="S::thomas.castella@agence-adocc.com::898b9b16-eabe-4cfa-8feb-61a5123ac1e1" providerId="AD" clId="Web-{00E51E59-AC81-A9E4-ACDD-ED30E1E563D8}" dt="2023-08-18T07:29:08.353" v="0"/>
      <pc:docMkLst>
        <pc:docMk/>
      </pc:docMkLst>
      <pc:sldChg chg="del">
        <pc:chgData name="Thomas Castella" userId="S::thomas.castella@agence-adocc.com::898b9b16-eabe-4cfa-8feb-61a5123ac1e1" providerId="AD" clId="Web-{00E51E59-AC81-A9E4-ACDD-ED30E1E563D8}" dt="2023-08-18T07:29:08.353" v="0"/>
        <pc:sldMkLst>
          <pc:docMk/>
          <pc:sldMk cId="378408903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209055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Cimelait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est une coopérative laitière de montagne qui collecte le lait de 5 fermes dans les Pyrénées-Orientales.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Leurs produits sont fabriqués à partir de lait entier dont la richesse donne naturellement une saveur et une onctuosité exceptionnelles.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93833" y="2421561"/>
            <a:ext cx="2517783" cy="1910817"/>
          </a:xfrm>
          <a:custGeom>
            <a:avLst/>
            <a:gdLst/>
            <a:ahLst/>
            <a:cxnLst/>
            <a:rect l="l" t="t" r="r" b="b"/>
            <a:pathLst>
              <a:path w="3776674" h="2866226">
                <a:moveTo>
                  <a:pt x="0" y="0"/>
                </a:moveTo>
                <a:lnTo>
                  <a:pt x="3776674" y="0"/>
                </a:lnTo>
                <a:lnTo>
                  <a:pt x="3776674" y="2866226"/>
                </a:lnTo>
                <a:lnTo>
                  <a:pt x="0" y="28662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2983943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2B104C-95F2-4ACC-8188-2AE7550DAE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63D9F9-0285-44D3-A6E3-C1ACF552FC39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F7C1BEB-B6D1-49CD-AF36-663D8A779F01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2023-08-18T07:28:22Z</dcterms:created>
  <dcterms:modified xsi:type="dcterms:W3CDTF">2023-08-18T07:29:28Z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