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0C2D05-9BAA-4A2E-B7BA-82607E028AB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