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424F47-C76F-4FAF-A59E-671AA9416F10}" v="2" dt="2023-08-18T07:15:5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9424F47-C76F-4FAF-A59E-671AA9416F10}"/>
    <pc:docChg chg="addSld delSld addMainMaster modMainMaster">
      <pc:chgData name="Thomas Castella" userId="S::thomas.castella@agence-adocc.com::898b9b16-eabe-4cfa-8feb-61a5123ac1e1" providerId="AD" clId="Web-{D9424F47-C76F-4FAF-A59E-671AA9416F10}" dt="2023-08-18T07:15:57.806" v="1"/>
      <pc:docMkLst>
        <pc:docMk/>
      </pc:docMkLst>
      <pc:sldChg chg="del">
        <pc:chgData name="Thomas Castella" userId="S::thomas.castella@agence-adocc.com::898b9b16-eabe-4cfa-8feb-61a5123ac1e1" providerId="AD" clId="Web-{D9424F47-C76F-4FAF-A59E-671AA9416F10}" dt="2023-08-18T07:15:5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9424F47-C76F-4FAF-A59E-671AA9416F10}" dt="2023-08-18T07:15:55.900" v="0"/>
        <pc:sldMkLst>
          <pc:docMk/>
          <pc:sldMk cId="4094288774" sldId="257"/>
        </pc:sldMkLst>
      </pc:sldChg>
      <pc:sldMasterChg chg="add addSldLayout">
        <pc:chgData name="Thomas Castella" userId="S::thomas.castella@agence-adocc.com::898b9b16-eabe-4cfa-8feb-61a5123ac1e1" providerId="AD" clId="Web-{D9424F47-C76F-4FAF-A59E-671AA9416F10}" dt="2023-08-18T07:15:55.90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9424F47-C76F-4FAF-A59E-671AA9416F10}" dt="2023-08-18T07:15:55.90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9424F47-C76F-4FAF-A59E-671AA9416F10}" dt="2023-08-18T07:15:55.90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9424F47-C76F-4FAF-A59E-671AA9416F10}" dt="2023-08-18T07:15:55.90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209056"/>
            <a:ext cx="7631365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Coopérative d'artisans bouchers travaillant en direct avec les éleveurs de la Région,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CAMVA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présente depuis 1973 dans l'Aude.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Soucieuse du bien-être animal, elle sélectionne des viandes élevées sur le territoire dans le respect de la tradition.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93828" y="2130746"/>
            <a:ext cx="2596509" cy="2596509"/>
          </a:xfrm>
          <a:custGeom>
            <a:avLst/>
            <a:gdLst/>
            <a:ahLst/>
            <a:cxnLst/>
            <a:rect l="l" t="t" r="r" b="b"/>
            <a:pathLst>
              <a:path w="3894764" h="3894764">
                <a:moveTo>
                  <a:pt x="0" y="0"/>
                </a:moveTo>
                <a:lnTo>
                  <a:pt x="3894764" y="0"/>
                </a:lnTo>
                <a:lnTo>
                  <a:pt x="3894764" y="3894764"/>
                </a:lnTo>
                <a:lnTo>
                  <a:pt x="0" y="38947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942887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D517C5-2A6B-4254-B328-B9C1FA8CDA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365AFBF1-15C4-4487-A564-A697601F82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CDC766-518D-4BDE-BEFC-319AFB8E1AF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2023-08-18T07:15:35Z</dcterms:created>
  <dcterms:modified xsi:type="dcterms:W3CDTF">2023-08-18T07:15:58Z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