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6" r:id="rId6"/>
    <p:sldId id="25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1" dt="2023-08-18T07:31:29.8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addMainMaster modMainMaster">
      <pc:chgData name="Thomas Castella" userId="S::thomas.castella@agence-adocc.com::898b9b16-eabe-4cfa-8feb-61a5123ac1e1" providerId="AD" clId="Web-{EBDE617F-3A42-4E13-B806-BD130A15CBC1}" dt="2023-08-18T07:31:29.805" v="0"/>
      <pc:docMkLst>
        <pc:docMk/>
      </pc:docMkLst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04B725-2CA3-450F-B415-C2997C4209FC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4" baseType="lpstr">
      <vt:lpstr>Thème Office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2023-08-18T07:30:06Z</dcterms:created>
  <dcterms:modified xsi:type="dcterms:W3CDTF">2023-08-18T07:31:29Z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