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FDA76E3-FB4E-46E7-8080-D86BFC289769}"/>
</file>

<file path=customXml/itemProps2.xml><?xml version="1.0" encoding="utf-8"?>
<ds:datastoreItem xmlns:ds="http://schemas.openxmlformats.org/officeDocument/2006/customXml" ds:itemID="{E5D5BB0D-DC6D-4476-A054-FB0988ECE8D3}"/>
</file>

<file path=customXml/itemProps3.xml><?xml version="1.0" encoding="utf-8"?>
<ds:datastoreItem xmlns:ds="http://schemas.openxmlformats.org/officeDocument/2006/customXml" ds:itemID="{9593C08E-E8E1-4ACD-A4D4-9DF88491F3D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