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71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 snapToGrid="0">
      <p:cViewPr varScale="1">
        <p:scale>
          <a:sx n="56" d="100"/>
          <a:sy n="56" d="100"/>
        </p:scale>
        <p:origin x="1000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customXml" Target="../customXml/item2.xml"/><Relationship Id="rId3" Type="http://schemas.openxmlformats.org/officeDocument/2006/relationships/presProps" Target="presProps.xml"/><Relationship Id="rId7" Type="http://schemas.openxmlformats.org/officeDocument/2006/relationships/customXml" Target="../customXml/item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Relationship Id="rId9" Type="http://schemas.openxmlformats.org/officeDocument/2006/relationships/customXml" Target="../customXml/item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C24AE53-8294-D7A7-554C-72D0EACA72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139C3D4-1504-8A67-B56B-B865C6CFF32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22D7634F-C17A-C214-521E-B804C9F0E0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88F3D00-D3DE-1D54-48ED-C0A1BB7137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005E630B-70D0-651E-CAA5-D422920C9A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0326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7DDC4A2-6BC9-4DBB-E803-E2D8982DBD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91F741D1-B9CD-EF75-ABF2-C4EAD78DA36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34E45F24-1665-9144-EAD3-899999C06A9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C793CC5-FC52-8AF7-5D80-A314328C18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C63B371-0E96-4CD7-A01A-AF24599A03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44086517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BDA6AF4-491A-7BAD-C0FF-6C6DD7DA457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C1E16D9A-9CEB-6D18-8F62-533942D843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5742A0E-29D6-6A9A-D85E-7A28C6B589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827086B0-F01A-C275-F66F-0E3EB73F590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5FC4F502-B686-B14A-8CCC-4F2852CD82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812015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AAA28DE-F880-B75A-AAB7-F0FC55BCC7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5229DE0-BA1F-2671-E6A5-C8CF1E1415E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F5D82225-A394-0515-E816-C587E417B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03C8456-8B45-CF21-E422-0378C8BAEC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894C221-EC3B-3B55-A94E-FCA215D32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864440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8820F35-8BE8-F791-0F25-9E510689EE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B6C21077-2233-8D82-92FE-ECD9E3F905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C1B051AD-EFD6-B517-D0B2-BA09287126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6B9B17D1-BDCD-3617-1CA9-4D232FB96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C87DB087-35EA-F09D-5F78-67E1A4BFC8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507962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7B53F74-7510-8012-B853-881D118DC7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6EEE921-8273-7049-2679-A5FC7812E7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AD8954BB-961C-8AA3-E981-BFDFD6387C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1F3DC17-BEB8-56C8-2C0F-93E2985B1E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7462AF6-2966-98AC-E646-09467960EB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3553D7A5-D30D-17B7-7107-FB93D974D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0996578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651BB00-7FDC-F89F-F473-10E6D54805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DD533CB-D544-8500-89D0-533252A8E6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750CFAE-6169-C6F1-3C72-31D4C0E8A01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C5E4B29-B038-25EF-9F7B-09B731E88D31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3397F299-92D2-1D2C-4C19-57D230E0A018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93B3A084-695F-23EF-A032-3308DEFCDB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56838899-2FA9-72B2-4934-6C7D45AF04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5240825A-AE78-585D-C04C-F5BD0AE490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85475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D7B16D1-6266-8BDE-2F1E-2891E8DC35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69967134-5DB5-93E2-6133-7195DB32C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58C57960-390F-1A93-FECC-88A976272C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0A24AAB6-04D1-B5FC-7974-D43BA2A35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57768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30BE0830-E7DA-C830-2F80-87D219096A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8A0AE4E4-0BE2-C0AD-31EB-D280858952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D6B22723-2D40-B341-E243-905BC3BCE0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08386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F5D7036A-A342-4C65-91EC-7843D7311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AD5C6D1A-D8D7-9EE4-4D59-530CCFB8D73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94D707C9-904D-54C9-A962-60352C3C485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5F0A460-C338-3B43-5187-A48166322E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6FCAD083-6AD9-5548-B5FF-9528E98A35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7500C298-2325-B1A8-C63E-DD61B3994A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660275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07FD82C5-3272-D312-BF8D-F99773B744A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8A37AA7A-A4AB-AFFC-F5FB-08EB64D17B3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D8DB77E7-4022-9623-306B-BD3C7A70C1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FDF48EC-245D-8B87-E80D-D5D997DBD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A39A1C8C-2B67-6A03-FD1F-548025F96F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85B22D7B-9F4C-A00E-92E9-2AFA771DEF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89173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6B0546FB-7720-629B-1929-205CDA6299E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38B0166C-3C8F-D910-39AF-4540FA82F6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B450A2C-B079-0E05-3859-AEEE4413C59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235FB82-0390-4BCE-B079-8A5F507F090A}" type="datetimeFigureOut">
              <a:rPr lang="fr-FR" smtClean="0"/>
              <a:t>22/08/2024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14895776-2C02-63BB-8AC4-4C3639523E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E105512C-ED6E-E295-FB13-70AE87CB22A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E1221E0-7B95-4F3B-ADE9-6C2DB1F8A858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70909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3" name="Freeform 3"/>
          <p:cNvSpPr/>
          <p:nvPr/>
        </p:nvSpPr>
        <p:spPr>
          <a:xfrm rot="-54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  <p:txBody>
          <a:bodyPr/>
          <a:lstStyle/>
          <a:p>
            <a:endParaRPr lang="fr-FR"/>
          </a:p>
        </p:txBody>
      </p:sp>
      <p:sp>
        <p:nvSpPr>
          <p:cNvPr id="6" name="TextBox 6"/>
          <p:cNvSpPr txBox="1"/>
          <p:nvPr/>
        </p:nvSpPr>
        <p:spPr>
          <a:xfrm>
            <a:off x="1062362" y="1556702"/>
            <a:ext cx="7978013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Créée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en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1976 dans le Tarn, </a:t>
            </a:r>
            <a:r>
              <a:rPr lang="en-US" sz="2733" b="1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Tanagra Oeufs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s'engage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à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offrir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une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expertise sur la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sélection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d'oeufs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de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qualité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.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L'entreprise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accompagne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ses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clients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en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leur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proposant des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produits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certifiés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et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sourcés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au sein de la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Région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 </a:t>
            </a:r>
            <a:r>
              <a:rPr lang="en-US" sz="2733" dirty="0" err="1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Occitanie</a:t>
            </a:r>
            <a:r>
              <a:rPr lang="en-US" sz="2733" dirty="0">
                <a:solidFill>
                  <a:srgbClr val="444444"/>
                </a:solidFill>
                <a:latin typeface="Montserrat"/>
                <a:ea typeface="+mn-lt"/>
                <a:cs typeface="+mn-lt"/>
              </a:rPr>
              <a:t>.</a:t>
            </a:r>
            <a:endParaRPr lang="en-US" sz="2733" dirty="0">
              <a:solidFill>
                <a:srgbClr val="444444"/>
              </a:solidFill>
              <a:latin typeface="Montserrat"/>
              <a:ea typeface="Calibri"/>
              <a:cs typeface="Calibri"/>
            </a:endParaRP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pic>
        <p:nvPicPr>
          <p:cNvPr id="7" name="Image 6" descr="Grossiste œufs tarn et haute garonne - Tanagra oeufs">
            <a:extLst>
              <a:ext uri="{FF2B5EF4-FFF2-40B4-BE49-F238E27FC236}">
                <a16:creationId xmlns:a16="http://schemas.microsoft.com/office/drawing/2014/main" id="{A279D787-9A2A-9426-0BA2-5C8A98C54B6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88768" y="2671295"/>
            <a:ext cx="2470523" cy="966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489993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4ACEA244-358A-4FE7-99A9-488CEE7DA5DC}"/>
</file>

<file path=customXml/itemProps2.xml><?xml version="1.0" encoding="utf-8"?>
<ds:datastoreItem xmlns:ds="http://schemas.openxmlformats.org/officeDocument/2006/customXml" ds:itemID="{F4993604-5F54-416B-B68E-04DD6ED35B07}"/>
</file>

<file path=customXml/itemProps3.xml><?xml version="1.0" encoding="utf-8"?>
<ds:datastoreItem xmlns:ds="http://schemas.openxmlformats.org/officeDocument/2006/customXml" ds:itemID="{378EB056-3C0E-413D-A1E7-1BE96C7B1D68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</Words>
  <Application>Microsoft Office PowerPoint</Application>
  <PresentationFormat>Grand écran</PresentationFormat>
  <Paragraphs>1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Aptos</vt:lpstr>
      <vt:lpstr>Aptos Display</vt:lpstr>
      <vt:lpstr>Arial</vt:lpstr>
      <vt:lpstr>Montserrat</vt:lpstr>
      <vt:lpstr>Thème Office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Laura Palous</dc:creator>
  <cp:lastModifiedBy>Laura Palous</cp:lastModifiedBy>
  <cp:revision>1</cp:revision>
  <dcterms:created xsi:type="dcterms:W3CDTF">2024-08-22T06:45:38Z</dcterms:created>
  <dcterms:modified xsi:type="dcterms:W3CDTF">2024-08-22T06:45:54Z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</Properties>
</file>