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DE00C-1370-4354-9238-9463FF0619F6}" v="2" dt="2023-08-21T07:29:18.1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DE00C-1370-4354-9238-9463FF0619F6}"/>
    <pc:docChg chg="addSld delSld addMainMaster modMainMaster">
      <pc:chgData name="Thomas Castella" userId="S::thomas.castella@agence-adocc.com::898b9b16-eabe-4cfa-8feb-61a5123ac1e1" providerId="AD" clId="Web-{D14DE00C-1370-4354-9238-9463FF0619F6}" dt="2023-08-21T07:29:18.195" v="1"/>
      <pc:docMkLst>
        <pc:docMk/>
      </pc:docMkLst>
      <pc:sldChg chg="del">
        <pc:chgData name="Thomas Castella" userId="S::thomas.castella@agence-adocc.com::898b9b16-eabe-4cfa-8feb-61a5123ac1e1" providerId="AD" clId="Web-{D14DE00C-1370-4354-9238-9463FF0619F6}" dt="2023-08-21T07:29:18.19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DE00C-1370-4354-9238-9463FF0619F6}" dt="2023-08-21T07:29:15.117" v="0"/>
        <pc:sldMkLst>
          <pc:docMk/>
          <pc:sldMk cId="579372016" sldId="257"/>
        </pc:sldMkLst>
      </pc:sldChg>
      <pc:sldMasterChg chg="add ad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DE00C-1370-4354-9238-9463FF0619F6}" dt="2023-08-21T07:29:15.11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DE00C-1370-4354-9238-9463FF0619F6}" dt="2023-08-21T07:29:15.11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21/08/2023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8/21/2023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874359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Souhaitant valoriser le travail agricole,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Aligerma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a mis au point un procédé innovant de transformation de légumineuses cultivées en Occitanie.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Complètes sur le plan nutritionnel et peu énergivores, l'alimentation du futur ne peut être envisagée sans les légumineuses.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  <p:sp>
        <p:nvSpPr>
          <p:cNvPr id="7" name="Freeform 7"/>
          <p:cNvSpPr/>
          <p:nvPr/>
        </p:nvSpPr>
        <p:spPr>
          <a:xfrm>
            <a:off x="9459094" y="2344382"/>
            <a:ext cx="2611085" cy="1848297"/>
          </a:xfrm>
          <a:custGeom>
            <a:avLst/>
            <a:gdLst/>
            <a:ahLst/>
            <a:cxnLst/>
            <a:rect l="l" t="t" r="r" b="b"/>
            <a:pathLst>
              <a:path w="3916628" h="2772445">
                <a:moveTo>
                  <a:pt x="0" y="0"/>
                </a:moveTo>
                <a:lnTo>
                  <a:pt x="3916628" y="0"/>
                </a:lnTo>
                <a:lnTo>
                  <a:pt x="3916628" y="2772445"/>
                </a:lnTo>
                <a:lnTo>
                  <a:pt x="0" y="27724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93720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7B1FAB-A175-4EA8-9A39-FF02007F5F6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FD5C6E3-001A-4DC0-8DC7-30E165C0481B}"/>
</file>

<file path=customXml/itemProps3.xml><?xml version="1.0" encoding="utf-8"?>
<ds:datastoreItem xmlns:ds="http://schemas.openxmlformats.org/officeDocument/2006/customXml" ds:itemID="{86276848-26B9-4865-B9EF-8554F3041A7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2023-08-21T07:29:05Z</dcterms:created>
  <dcterms:modified xsi:type="dcterms:W3CDTF">2023-08-21T07:29:20Z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