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1D2661A-74B5-0807-FC93-3BD40DFABD98}" v="409" dt="2024-10-21T15:43:14.446"/>
    <p1510:client id="{745E042E-681C-4CF9-AE48-AADF66DE9DBB}" v="2" dt="2024-10-23T08:04:49.996"/>
    <p1510:client id="{A3A39737-7A33-DE75-5A25-603DF32D44FD}" v="5" dt="2024-10-23T07:44:18.57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tilde Girou" userId="S::matilde.girou@agence-adocc.com::98022035-a40c-4014-afd8-95893e8f57b8" providerId="AD" clId="Web-{11D2661A-74B5-0807-FC93-3BD40DFABD98}"/>
    <pc:docChg chg="modSld">
      <pc:chgData name="Matilde Girou" userId="S::matilde.girou@agence-adocc.com::98022035-a40c-4014-afd8-95893e8f57b8" providerId="AD" clId="Web-{11D2661A-74B5-0807-FC93-3BD40DFABD98}" dt="2024-10-21T15:43:14.446" v="211" actId="20577"/>
      <pc:docMkLst>
        <pc:docMk/>
      </pc:docMkLst>
      <pc:sldChg chg="addSp delSp modSp">
        <pc:chgData name="Matilde Girou" userId="S::matilde.girou@agence-adocc.com::98022035-a40c-4014-afd8-95893e8f57b8" providerId="AD" clId="Web-{11D2661A-74B5-0807-FC93-3BD40DFABD98}" dt="2024-10-21T15:43:14.446" v="211" actId="20577"/>
        <pc:sldMkLst>
          <pc:docMk/>
          <pc:sldMk cId="613535967" sldId="257"/>
        </pc:sldMkLst>
        <pc:spChg chg="mod">
          <ac:chgData name="Matilde Girou" userId="S::matilde.girou@agence-adocc.com::98022035-a40c-4014-afd8-95893e8f57b8" providerId="AD" clId="Web-{11D2661A-74B5-0807-FC93-3BD40DFABD98}" dt="2024-10-21T15:43:14.446" v="211" actId="20577"/>
          <ac:spMkLst>
            <pc:docMk/>
            <pc:sldMk cId="613535967" sldId="257"/>
            <ac:spMk id="6" creationId="{00000000-0000-0000-0000-000000000000}"/>
          </ac:spMkLst>
        </pc:spChg>
        <pc:spChg chg="del">
          <ac:chgData name="Matilde Girou" userId="S::matilde.girou@agence-adocc.com::98022035-a40c-4014-afd8-95893e8f57b8" providerId="AD" clId="Web-{11D2661A-74B5-0807-FC93-3BD40DFABD98}" dt="2024-10-21T15:39:26.192" v="0"/>
          <ac:spMkLst>
            <pc:docMk/>
            <pc:sldMk cId="613535967" sldId="257"/>
            <ac:spMk id="7" creationId="{00000000-0000-0000-0000-000000000000}"/>
          </ac:spMkLst>
        </pc:spChg>
        <pc:picChg chg="add mod">
          <ac:chgData name="Matilde Girou" userId="S::matilde.girou@agence-adocc.com::98022035-a40c-4014-afd8-95893e8f57b8" providerId="AD" clId="Web-{11D2661A-74B5-0807-FC93-3BD40DFABD98}" dt="2024-10-21T15:40:00.021" v="2" actId="1076"/>
          <ac:picMkLst>
            <pc:docMk/>
            <pc:sldMk cId="613535967" sldId="257"/>
            <ac:picMk id="8" creationId="{47D2A048-88D6-2E8B-332B-F84B3805D299}"/>
          </ac:picMkLst>
        </pc:picChg>
      </pc:sldChg>
    </pc:docChg>
  </pc:docChgLst>
  <pc:docChgLst>
    <pc:chgData name="Kathleen Sahuqué" userId="S::kathleen.sahuque@agence-adocc.com::d5ddd20f-cbb0-4c7e-954b-3f1e4ed5c25f" providerId="AD" clId="Web-{745E042E-681C-4CF9-AE48-AADF66DE9DBB}"/>
    <pc:docChg chg="modSld">
      <pc:chgData name="Kathleen Sahuqué" userId="S::kathleen.sahuque@agence-adocc.com::d5ddd20f-cbb0-4c7e-954b-3f1e4ed5c25f" providerId="AD" clId="Web-{745E042E-681C-4CF9-AE48-AADF66DE9DBB}" dt="2024-10-23T08:04:49.980" v="0" actId="20577"/>
      <pc:docMkLst>
        <pc:docMk/>
      </pc:docMkLst>
      <pc:sldChg chg="modSp">
        <pc:chgData name="Kathleen Sahuqué" userId="S::kathleen.sahuque@agence-adocc.com::d5ddd20f-cbb0-4c7e-954b-3f1e4ed5c25f" providerId="AD" clId="Web-{745E042E-681C-4CF9-AE48-AADF66DE9DBB}" dt="2024-10-23T08:04:49.980" v="0" actId="20577"/>
        <pc:sldMkLst>
          <pc:docMk/>
          <pc:sldMk cId="613535967" sldId="257"/>
        </pc:sldMkLst>
        <pc:spChg chg="mod">
          <ac:chgData name="Kathleen Sahuqué" userId="S::kathleen.sahuque@agence-adocc.com::d5ddd20f-cbb0-4c7e-954b-3f1e4ed5c25f" providerId="AD" clId="Web-{745E042E-681C-4CF9-AE48-AADF66DE9DBB}" dt="2024-10-23T08:04:49.980" v="0" actId="20577"/>
          <ac:spMkLst>
            <pc:docMk/>
            <pc:sldMk cId="613535967" sldId="257"/>
            <ac:spMk id="6" creationId="{00000000-0000-0000-0000-000000000000}"/>
          </ac:spMkLst>
        </pc:spChg>
      </pc:sldChg>
    </pc:docChg>
  </pc:docChgLst>
  <pc:docChgLst>
    <pc:chgData name="Thomas Castella" userId="S::thomas.castella@agence-adocc.com::898b9b16-eabe-4cfa-8feb-61a5123ac1e1" providerId="AD" clId="Web-{CEB26090-9163-41FD-BA26-4C9F2BFCE0ED}"/>
    <pc:docChg chg="addSld delSld addMainMaster modMainMaster">
      <pc:chgData name="Thomas Castella" userId="S::thomas.castella@agence-adocc.com::898b9b16-eabe-4cfa-8feb-61a5123ac1e1" providerId="AD" clId="Web-{CEB26090-9163-41FD-BA26-4C9F2BFCE0ED}" dt="2023-08-18T10:05:08.306" v="1"/>
      <pc:docMkLst>
        <pc:docMk/>
      </pc:docMkLst>
      <pc:sldChg chg="del">
        <pc:chgData name="Thomas Castella" userId="S::thomas.castella@agence-adocc.com::898b9b16-eabe-4cfa-8feb-61a5123ac1e1" providerId="AD" clId="Web-{CEB26090-9163-41FD-BA26-4C9F2BFCE0ED}" dt="2023-08-18T10:05:08.3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EB26090-9163-41FD-BA26-4C9F2BFCE0ED}" dt="2023-08-18T10:05:06.447" v="0"/>
        <pc:sldMkLst>
          <pc:docMk/>
          <pc:sldMk cId="613535967" sldId="257"/>
        </pc:sldMkLst>
      </pc:sldChg>
      <pc:sldMasterChg chg="add ad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  <pc:docChgLst>
    <pc:chgData name="Clara Pietri" userId="S::clara.pietri@agence-adocc.com::269fa524-49f8-4da0-8704-908949b27607" providerId="AD" clId="Web-{A3A39737-7A33-DE75-5A25-603DF32D44FD}"/>
    <pc:docChg chg="modSld">
      <pc:chgData name="Clara Pietri" userId="S::clara.pietri@agence-adocc.com::269fa524-49f8-4da0-8704-908949b27607" providerId="AD" clId="Web-{A3A39737-7A33-DE75-5A25-603DF32D44FD}" dt="2024-10-23T07:44:16.152" v="1" actId="20577"/>
      <pc:docMkLst>
        <pc:docMk/>
      </pc:docMkLst>
      <pc:sldChg chg="modSp">
        <pc:chgData name="Clara Pietri" userId="S::clara.pietri@agence-adocc.com::269fa524-49f8-4da0-8704-908949b27607" providerId="AD" clId="Web-{A3A39737-7A33-DE75-5A25-603DF32D44FD}" dt="2024-10-23T07:44:16.152" v="1" actId="20577"/>
        <pc:sldMkLst>
          <pc:docMk/>
          <pc:sldMk cId="613535967" sldId="257"/>
        </pc:sldMkLst>
        <pc:spChg chg="mod">
          <ac:chgData name="Clara Pietri" userId="S::clara.pietri@agence-adocc.com::269fa524-49f8-4da0-8704-908949b27607" providerId="AD" clId="Web-{A3A39737-7A33-DE75-5A25-603DF32D44FD}" dt="2024-10-23T07:44:16.152" v="1" actId="20577"/>
          <ac:spMkLst>
            <pc:docMk/>
            <pc:sldMk cId="613535967" sldId="257"/>
            <ac:spMk id="6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23/10/2024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10/23/2024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1432558"/>
            <a:ext cx="8302805" cy="353173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/>
            <a:endParaRPr lang="en-US" sz="2550" dirty="0">
              <a:solidFill>
                <a:srgbClr val="662962"/>
              </a:solidFill>
              <a:latin typeface="Montserrat"/>
              <a:ea typeface="Roboto"/>
              <a:cs typeface="Roboto"/>
            </a:endParaRPr>
          </a:p>
          <a:p>
            <a:pPr algn="ctr"/>
            <a:endParaRPr lang="en-US" sz="2550" dirty="0">
              <a:solidFill>
                <a:srgbClr val="662962"/>
              </a:solidFill>
              <a:latin typeface="Montserrat"/>
              <a:ea typeface="Roboto"/>
              <a:cs typeface="Roboto"/>
            </a:endParaRPr>
          </a:p>
          <a:p>
            <a:pPr algn="ctr"/>
            <a:r>
              <a:rPr lang="en-US" sz="2550" dirty="0">
                <a:solidFill>
                  <a:srgbClr val="662962"/>
                </a:solidFill>
                <a:latin typeface="Montserrat"/>
                <a:ea typeface="Roboto"/>
                <a:cs typeface="Roboto"/>
              </a:rPr>
              <a:t>Le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Moulin du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Biovézou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au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coeur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de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l'Aveyron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50">
                <a:solidFill>
                  <a:srgbClr val="662962"/>
                </a:solidFill>
                <a:latin typeface="Montserrat"/>
              </a:rPr>
              <a:t>produit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un large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éventail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de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farines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bio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ainsi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que de la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semoule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de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blé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bio. Les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céréales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transformées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sont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issues de productions locales. Le Moulin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complète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également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ses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gammes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avec la fabrication de pâtes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alimentaires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bio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ainsi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que des </a:t>
            </a:r>
            <a:r>
              <a:rPr lang="en-US" sz="2550" dirty="0" err="1">
                <a:solidFill>
                  <a:srgbClr val="662962"/>
                </a:solidFill>
                <a:latin typeface="Montserrat"/>
              </a:rPr>
              <a:t>huiles</a:t>
            </a:r>
            <a:r>
              <a:rPr lang="en-US" sz="2550" dirty="0">
                <a:solidFill>
                  <a:srgbClr val="662962"/>
                </a:solidFill>
                <a:latin typeface="Montserrat"/>
              </a:rPr>
              <a:t> bio. </a:t>
            </a:r>
            <a:endParaRPr lang="fr-FR">
              <a:cs typeface="Calibri"/>
            </a:endParaRPr>
          </a:p>
        </p:txBody>
      </p:sp>
      <p:pic>
        <p:nvPicPr>
          <p:cNvPr id="8" name="Image 7" descr="Moulin Biovézou à Pont-de-Salars - Locavor.fr">
            <a:extLst>
              <a:ext uri="{FF2B5EF4-FFF2-40B4-BE49-F238E27FC236}">
                <a16:creationId xmlns:a16="http://schemas.microsoft.com/office/drawing/2014/main" id="{47D2A048-88D6-2E8B-332B-F84B3805D2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376611" y="2435204"/>
            <a:ext cx="2743200" cy="1907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3535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C72A8DE-A50F-4E8F-808E-40ACA3D927F1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39FB110-3441-45BB-A04C-8FD2C570E3E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17F303A7-4EFC-4A12-BAEB-06F2E87AA3E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0743db4-5576-4118-b072-1c0c52a7f350"/>
    <ds:schemaRef ds:uri="5f843e3e-96a9-49ba-81ef-e6e9d51422a2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28</cp:revision>
  <dcterms:created xsi:type="dcterms:W3CDTF">2023-08-18T10:04:56Z</dcterms:created>
  <dcterms:modified xsi:type="dcterms:W3CDTF">2024-10-23T08:04:50Z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