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DF736E-A4D6-4583-9F04-20C6C6CBC1B4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