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22A7BAC-D063-4FAF-8303-B8096D3C45DC}" v="2" dt="2023-08-18T12:16:37.602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522A7BAC-D063-4FAF-8303-B8096D3C45DC}"/>
    <pc:docChg chg="addSld delSld addMainMaster modMainMaster">
      <pc:chgData name="Thomas Castella" userId="S::thomas.castella@agence-adocc.com::898b9b16-eabe-4cfa-8feb-61a5123ac1e1" providerId="AD" clId="Web-{522A7BAC-D063-4FAF-8303-B8096D3C45DC}" dt="2023-08-18T12:16:37.602" v="1"/>
      <pc:docMkLst>
        <pc:docMk/>
      </pc:docMkLst>
      <pc:sldChg chg="del">
        <pc:chgData name="Thomas Castella" userId="S::thomas.castella@agence-adocc.com::898b9b16-eabe-4cfa-8feb-61a5123ac1e1" providerId="AD" clId="Web-{522A7BAC-D063-4FAF-8303-B8096D3C45DC}" dt="2023-08-18T12:16:37.602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522A7BAC-D063-4FAF-8303-B8096D3C45DC}" dt="2023-08-18T12:16:33.914" v="0"/>
        <pc:sldMkLst>
          <pc:docMk/>
          <pc:sldMk cId="1003596900" sldId="257"/>
        </pc:sldMkLst>
      </pc:sldChg>
      <pc:sldMasterChg chg="add addSldLayout">
        <pc:chgData name="Thomas Castella" userId="S::thomas.castella@agence-adocc.com::898b9b16-eabe-4cfa-8feb-61a5123ac1e1" providerId="AD" clId="Web-{522A7BAC-D063-4FAF-8303-B8096D3C45DC}" dt="2023-08-18T12:16:33.914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522A7BAC-D063-4FAF-8303-B8096D3C45DC}" dt="2023-08-18T12:16:33.914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522A7BAC-D063-4FAF-8303-B8096D3C45DC}" dt="2023-08-18T12:16:33.914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81146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6"/>
                </a:lnTo>
                <a:lnTo>
                  <a:pt x="0" y="7721716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TextBox 6"/>
          <p:cNvSpPr txBox="1"/>
          <p:nvPr/>
        </p:nvSpPr>
        <p:spPr>
          <a:xfrm>
            <a:off x="981218" y="1280221"/>
            <a:ext cx="8125976" cy="455900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A l'initiative de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 Porc de l'Aveyron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, on retrouve des éleveurs passionnés et engagés dans la structuration de la filière porcine locale. </a:t>
            </a:r>
          </a:p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Ils garantissent un niveau de qualité gustative, un respect de l'animal et un travail de la viande méticuleux mettant en valeur le terroir aveyronnais.</a:t>
            </a:r>
          </a:p>
          <a:p>
            <a:pPr algn="ctr">
              <a:lnSpc>
                <a:spcPts val="4510"/>
              </a:lnSpc>
            </a:pPr>
            <a:endParaRPr lang="en-US" sz="2733">
              <a:solidFill>
                <a:srgbClr val="662962"/>
              </a:solidFill>
              <a:latin typeface="Montserrat"/>
            </a:endParaRPr>
          </a:p>
        </p:txBody>
      </p:sp>
      <p:sp>
        <p:nvSpPr>
          <p:cNvPr id="7" name="Freeform 7"/>
          <p:cNvSpPr/>
          <p:nvPr/>
        </p:nvSpPr>
        <p:spPr>
          <a:xfrm>
            <a:off x="9433894" y="2283920"/>
            <a:ext cx="2713656" cy="1908758"/>
          </a:xfrm>
          <a:custGeom>
            <a:avLst/>
            <a:gdLst/>
            <a:ahLst/>
            <a:cxnLst/>
            <a:rect l="l" t="t" r="r" b="b"/>
            <a:pathLst>
              <a:path w="4070484" h="2863137">
                <a:moveTo>
                  <a:pt x="0" y="0"/>
                </a:moveTo>
                <a:lnTo>
                  <a:pt x="4070484" y="0"/>
                </a:lnTo>
                <a:lnTo>
                  <a:pt x="4070484" y="2863138"/>
                </a:lnTo>
                <a:lnTo>
                  <a:pt x="0" y="2863138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</p:spTree>
    <p:extLst>
      <p:ext uri="{BB962C8B-B14F-4D97-AF65-F5344CB8AC3E}">
        <p14:creationId xmlns:p14="http://schemas.microsoft.com/office/powerpoint/2010/main" val="100359690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919DCBD4-DB78-4858-AEF5-74E943852FAD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2.xml><?xml version="1.0" encoding="utf-8"?>
<ds:datastoreItem xmlns:ds="http://schemas.openxmlformats.org/officeDocument/2006/customXml" ds:itemID="{8C1353BD-1874-49E2-8E91-27A6FD5F0E14}"/>
</file>

<file path=customXml/itemProps3.xml><?xml version="1.0" encoding="utf-8"?>
<ds:datastoreItem xmlns:ds="http://schemas.openxmlformats.org/officeDocument/2006/customXml" ds:itemID="{027B96D3-0CC7-43ED-B4DE-359D04B799E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2023-08-18T12:16:23Z</dcterms:created>
  <dcterms:modified xsi:type="dcterms:W3CDTF">2023-08-18T12:16:38Z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