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6987FA2-1090-C7A2-8788-5BBEC2AECA7D}" v="2" dt="2023-08-17T14:41:06.97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6987FA2-1090-C7A2-8788-5BBEC2AECA7D}"/>
    <pc:docChg chg="addSld delSld addMainMaster modMainMaster">
      <pc:chgData name="Thomas Castella" userId="S::thomas.castella@agence-adocc.com::898b9b16-eabe-4cfa-8feb-61a5123ac1e1" providerId="AD" clId="Web-{B6987FA2-1090-C7A2-8788-5BBEC2AECA7D}" dt="2023-08-17T14:41:06.979" v="1"/>
      <pc:docMkLst>
        <pc:docMk/>
      </pc:docMkLst>
      <pc:sldChg chg="del">
        <pc:chgData name="Thomas Castella" userId="S::thomas.castella@agence-adocc.com::898b9b16-eabe-4cfa-8feb-61a5123ac1e1" providerId="AD" clId="Web-{B6987FA2-1090-C7A2-8788-5BBEC2AECA7D}" dt="2023-08-17T14:41:06.97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6987FA2-1090-C7A2-8788-5BBEC2AECA7D}" dt="2023-08-17T14:41:04.323" v="0"/>
        <pc:sldMkLst>
          <pc:docMk/>
          <pc:sldMk cId="3749393949" sldId="257"/>
        </pc:sldMkLst>
      </pc:sldChg>
      <pc:sldMasterChg chg="add ad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6987FA2-1090-C7A2-8788-5BBEC2AECA7D}" dt="2023-08-17T14:41:04.32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6987FA2-1090-C7A2-8788-5BBEC2AECA7D}" dt="2023-08-17T14:41:04.32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04507" y="1304469"/>
            <a:ext cx="8063369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Canavère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été fondé en 1993, par Jean Louis Benoit, fils de Louis Benoit, riziculteurs camarguais de père en fils.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Précurseur dans la riziculture en Camargue, l'entreprise familiale travaille depuis 4 générations au développement d’une production agricole respectueuse des sols et des Hommes.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553086"/>
            <a:ext cx="2652025" cy="1523590"/>
          </a:xfrm>
          <a:custGeom>
            <a:avLst/>
            <a:gdLst/>
            <a:ahLst/>
            <a:cxnLst/>
            <a:rect l="l" t="t" r="r" b="b"/>
            <a:pathLst>
              <a:path w="3978037" h="2285385">
                <a:moveTo>
                  <a:pt x="0" y="0"/>
                </a:moveTo>
                <a:lnTo>
                  <a:pt x="3978038" y="0"/>
                </a:lnTo>
                <a:lnTo>
                  <a:pt x="3978038" y="2285386"/>
                </a:lnTo>
                <a:lnTo>
                  <a:pt x="0" y="228538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939394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EA7EEE-095F-45DB-BA89-64E23D0B3D8D}">
  <ds:schemaRefs>
    <ds:schemaRef ds:uri="40743db4-5576-4118-b072-1c0c52a7f350"/>
    <ds:schemaRef ds:uri="5f843e3e-96a9-49ba-81ef-e6e9d51422a2"/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EFDE592-56B0-458E-8096-0939A20649DC}"/>
</file>

<file path=customXml/itemProps3.xml><?xml version="1.0" encoding="utf-8"?>
<ds:datastoreItem xmlns:ds="http://schemas.openxmlformats.org/officeDocument/2006/customXml" ds:itemID="{CF373BFA-F09C-40BF-9E91-083BD351EDB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</Slides>
  <Notes>0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revision>1</cp:revision>
  <dcterms:created xsi:type="dcterms:W3CDTF">2023-08-17T14:39:49Z</dcterms:created>
  <dcterms:modified xsi:type="dcterms:W3CDTF">2023-08-17T14:41:11Z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