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DEFDEF6-E689-492E-B979-E81E288621A2}" v="2" dt="2023-08-18T11:50:24.54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9DEFDEF6-E689-492E-B979-E81E288621A2}"/>
    <pc:docChg chg="addSld delSld addMainMaster modMainMaster">
      <pc:chgData name="Thomas Castella" userId="S::thomas.castella@agence-adocc.com::898b9b16-eabe-4cfa-8feb-61a5123ac1e1" providerId="AD" clId="Web-{9DEFDEF6-E689-492E-B979-E81E288621A2}" dt="2023-08-18T11:50:24.548" v="1"/>
      <pc:docMkLst>
        <pc:docMk/>
      </pc:docMkLst>
      <pc:sldChg chg="del">
        <pc:chgData name="Thomas Castella" userId="S::thomas.castella@agence-adocc.com::898b9b16-eabe-4cfa-8feb-61a5123ac1e1" providerId="AD" clId="Web-{9DEFDEF6-E689-492E-B979-E81E288621A2}" dt="2023-08-18T11:50:24.548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9DEFDEF6-E689-492E-B979-E81E288621A2}" dt="2023-08-18T11:50:20.095" v="0"/>
        <pc:sldMkLst>
          <pc:docMk/>
          <pc:sldMk cId="1017752335" sldId="257"/>
        </pc:sldMkLst>
      </pc:sldChg>
      <pc:sldMasterChg chg="add addSldLayout">
        <pc:chgData name="Thomas Castella" userId="S::thomas.castella@agence-adocc.com::898b9b16-eabe-4cfa-8feb-61a5123ac1e1" providerId="AD" clId="Web-{9DEFDEF6-E689-492E-B979-E81E288621A2}" dt="2023-08-18T11:50:20.095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9DEFDEF6-E689-492E-B979-E81E288621A2}" dt="2023-08-18T11:50:20.095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48534" y="968170"/>
            <a:ext cx="8005666" cy="50217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00"/>
              </a:lnSpc>
            </a:pPr>
            <a:r>
              <a:rPr lang="en-US" sz="2667">
                <a:solidFill>
                  <a:srgbClr val="662962"/>
                </a:solidFill>
                <a:latin typeface="Montserrat"/>
              </a:rPr>
              <a:t> L'histoire de </a:t>
            </a:r>
            <a:r>
              <a:rPr lang="en-US" sz="2667">
                <a:solidFill>
                  <a:srgbClr val="662962"/>
                </a:solidFill>
                <a:latin typeface="Montserrat Bold"/>
              </a:rPr>
              <a:t>Lou Passou Bio </a:t>
            </a:r>
            <a:r>
              <a:rPr lang="en-US" sz="2667">
                <a:solidFill>
                  <a:srgbClr val="662962"/>
                </a:solidFill>
                <a:latin typeface="Montserrat"/>
              </a:rPr>
              <a:t>commence à Laval-du-Tarn, lorsqu’un éleveur et fromager réalise sa propre fabrication de fromages au lait de brebis issu de l’agriculture biologique.</a:t>
            </a:r>
          </a:p>
          <a:p>
            <a:pPr algn="ctr">
              <a:lnSpc>
                <a:spcPts val="4400"/>
              </a:lnSpc>
            </a:pPr>
            <a:r>
              <a:rPr lang="en-US" sz="2667">
                <a:solidFill>
                  <a:srgbClr val="662962"/>
                </a:solidFill>
                <a:latin typeface="Montserrat"/>
              </a:rPr>
              <a:t>Depuis, l'amour du fromage a amené la société à transformer également du lait de chèvre et de vache toujours dans le respect des savoirs-faire locaux.</a:t>
            </a:r>
          </a:p>
          <a:p>
            <a:pPr algn="ctr">
              <a:lnSpc>
                <a:spcPts val="4400"/>
              </a:lnSpc>
            </a:pPr>
            <a:endParaRPr lang="en-US" sz="2667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18661" y="2563209"/>
            <a:ext cx="2534603" cy="1644312"/>
          </a:xfrm>
          <a:custGeom>
            <a:avLst/>
            <a:gdLst/>
            <a:ahLst/>
            <a:cxnLst/>
            <a:rect l="l" t="t" r="r" b="b"/>
            <a:pathLst>
              <a:path w="3801904" h="2466468">
                <a:moveTo>
                  <a:pt x="0" y="0"/>
                </a:moveTo>
                <a:lnTo>
                  <a:pt x="3801904" y="0"/>
                </a:lnTo>
                <a:lnTo>
                  <a:pt x="3801904" y="2466468"/>
                </a:lnTo>
                <a:lnTo>
                  <a:pt x="0" y="246646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01775233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D300A56-0193-4121-9A2A-F2D11441059C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242C6FE4-4243-4901-AC36-315760621D9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F0BE39C-3995-486C-81C2-7F130B49D9A3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2023-08-18T11:49:59Z</dcterms:created>
  <dcterms:modified xsi:type="dcterms:W3CDTF">2023-08-18T11:50:25Z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