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CE6C91-F7A9-4384-A345-1F720D587859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