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DF8E1565-2950-454D-9F84-FA0DD3D29217}" v="2" dt="2023-08-18T12:39:17.50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DF8E1565-2950-454D-9F84-FA0DD3D29217}"/>
    <pc:docChg chg="addSld delSld addMainMaster modMainMaster">
      <pc:chgData name="Thomas Castella" userId="S::thomas.castella@agence-adocc.com::898b9b16-eabe-4cfa-8feb-61a5123ac1e1" providerId="AD" clId="Web-{DF8E1565-2950-454D-9F84-FA0DD3D29217}" dt="2023-08-18T12:39:17.504" v="1"/>
      <pc:docMkLst>
        <pc:docMk/>
      </pc:docMkLst>
      <pc:sldChg chg="del">
        <pc:chgData name="Thomas Castella" userId="S::thomas.castella@agence-adocc.com::898b9b16-eabe-4cfa-8feb-61a5123ac1e1" providerId="AD" clId="Web-{DF8E1565-2950-454D-9F84-FA0DD3D29217}" dt="2023-08-18T12:39:17.50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DF8E1565-2950-454D-9F84-FA0DD3D29217}" dt="2023-08-18T12:39:14.364" v="0"/>
        <pc:sldMkLst>
          <pc:docMk/>
          <pc:sldMk cId="4005318040" sldId="257"/>
        </pc:sldMkLst>
      </pc:sldChg>
      <pc:sldMasterChg chg="add ad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DF8E1565-2950-454D-9F84-FA0DD3D29217}" dt="2023-08-18T12:39:14.36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DF8E1565-2950-454D-9F84-FA0DD3D29217}" dt="2023-08-18T12:39:14.36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1013467" y="314163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endParaRPr sz="800"/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 Bold"/>
              </a:rPr>
              <a:t>St Mamet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, c’est avant tout la volonté d'arboriculteurs d'offrir la possibilité de consommer des fruits toute l'année en les proposant en conserve.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Des fruits goûtus, récoltés à maturité, en pleine saison et cueillis à la main dans le plus grand verger français avec plus de 500 hectares au total.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765313" y="2262352"/>
            <a:ext cx="2094743" cy="2094743"/>
          </a:xfrm>
          <a:custGeom>
            <a:avLst/>
            <a:gdLst/>
            <a:ahLst/>
            <a:cxnLst/>
            <a:rect l="l" t="t" r="r" b="b"/>
            <a:pathLst>
              <a:path w="3142114" h="3142114">
                <a:moveTo>
                  <a:pt x="0" y="0"/>
                </a:moveTo>
                <a:lnTo>
                  <a:pt x="3142115" y="0"/>
                </a:lnTo>
                <a:lnTo>
                  <a:pt x="3142115" y="3142114"/>
                </a:lnTo>
                <a:lnTo>
                  <a:pt x="0" y="3142114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400531804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4" ma:contentTypeDescription="Crée un document." ma:contentTypeScope="" ma:versionID="36d2cc06f2870e3d169fb2ed3e3b8b64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6ed6072b332c46ccc621029bf076c29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0271E714-2549-49CD-883A-6FF73FC7AB6E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114186ED-8690-4A25-A7DA-410E1791724A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771EBEA0-4BBA-4D3D-B8CD-7C9809D915AD}"/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2023-08-18T12:38:31Z</dcterms:created>
  <dcterms:modified xsi:type="dcterms:W3CDTF">2023-08-18T12:39:24Z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