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408903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2F919CC3-931F-49A6-AF4F-4AD46ED2D1F3}"/>
</file>

<file path=customXml/itemProps2.xml><?xml version="1.0" encoding="utf-8"?>
<ds:datastoreItem xmlns:ds="http://schemas.openxmlformats.org/officeDocument/2006/customXml" ds:itemID="{9BE0FB30-7C8A-487A-8C39-18E16B775E93}"/>
</file>

<file path=customXml/itemProps3.xml><?xml version="1.0" encoding="utf-8"?>
<ds:datastoreItem xmlns:ds="http://schemas.openxmlformats.org/officeDocument/2006/customXml" ds:itemID="{17A610AE-E3A8-4A94-A64B-0CD9AD3061A9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1</cp:revision>
  <dcterms:created xsi:type="dcterms:W3CDTF">2023-08-18T08:29:13Z</dcterms:created>
  <dcterms:modified xsi:type="dcterms:W3CDTF">2023-08-18T08:29:14Z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