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D8EFBCBE-25A5-40FA-A8E2-AE9A36C8EE96}"/>
</file>

<file path=customXml/itemProps2.xml><?xml version="1.0" encoding="utf-8"?>
<ds:datastoreItem xmlns:ds="http://schemas.openxmlformats.org/officeDocument/2006/customXml" ds:itemID="{D4FC80AD-796C-410B-8F6D-4794C9CEA87E}"/>
</file>

<file path=customXml/itemProps3.xml><?xml version="1.0" encoding="utf-8"?>
<ds:datastoreItem xmlns:ds="http://schemas.openxmlformats.org/officeDocument/2006/customXml" ds:itemID="{B0F32E5C-1152-4BB0-BEC3-3B98A7BA933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