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A253C2-AA6E-4364-B664-D6FF5C631F1B}" v="2" dt="2023-08-18T12:03:39.0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F0A253C2-AA6E-4364-B664-D6FF5C631F1B}"/>
    <pc:docChg chg="addSld delSld addMainMaster modMainMaster">
      <pc:chgData name="Thomas Castella" userId="S::thomas.castella@agence-adocc.com::898b9b16-eabe-4cfa-8feb-61a5123ac1e1" providerId="AD" clId="Web-{F0A253C2-AA6E-4364-B664-D6FF5C631F1B}" dt="2023-08-18T12:03:39.012" v="1"/>
      <pc:docMkLst>
        <pc:docMk/>
      </pc:docMkLst>
      <pc:sldChg chg="del">
        <pc:chgData name="Thomas Castella" userId="S::thomas.castella@agence-adocc.com::898b9b16-eabe-4cfa-8feb-61a5123ac1e1" providerId="AD" clId="Web-{F0A253C2-AA6E-4364-B664-D6FF5C631F1B}" dt="2023-08-18T12:03:39.0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0A253C2-AA6E-4364-B664-D6FF5C631F1B}" dt="2023-08-18T12:03:36.106" v="0"/>
        <pc:sldMkLst>
          <pc:docMk/>
          <pc:sldMk cId="2498404545" sldId="257"/>
        </pc:sldMkLst>
      </pc:sldChg>
      <pc:sldMasterChg chg="add ad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2677" y="934308"/>
            <a:ext cx="8193765" cy="6185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 Bold"/>
              </a:rPr>
              <a:t>Paysans Bio d’Aveyron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 est un collectif de 12 fermes aveyronnaises, situées entre l’Aubrac et le Larzac. Celles-ci travaillent en circuits courts afin de proposer une viande de qualité. Bien  au-delà de l'agriculture biologique, c’est une histoire d'éleveurs passionnés mettant en commun des savoirs-faire et valeurs pour offrir le meilleur de l'Aveyron.</a:t>
            </a: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6120" y="2479476"/>
            <a:ext cx="1910993" cy="1899050"/>
          </a:xfrm>
          <a:custGeom>
            <a:avLst/>
            <a:gdLst/>
            <a:ahLst/>
            <a:cxnLst/>
            <a:rect l="l" t="t" r="r" b="b"/>
            <a:pathLst>
              <a:path w="2866490" h="2848575">
                <a:moveTo>
                  <a:pt x="0" y="0"/>
                </a:moveTo>
                <a:lnTo>
                  <a:pt x="2866490" y="0"/>
                </a:lnTo>
                <a:lnTo>
                  <a:pt x="2866490" y="2848574"/>
                </a:lnTo>
                <a:lnTo>
                  <a:pt x="0" y="28485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8404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DC04BA-76B1-4596-B16C-0CB10AEE1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35AC3F8-D8FD-410E-80D9-56D19B8925D9}"/>
</file>

<file path=customXml/itemProps3.xml><?xml version="1.0" encoding="utf-8"?>
<ds:datastoreItem xmlns:ds="http://schemas.openxmlformats.org/officeDocument/2006/customXml" ds:itemID="{9EEADBE9-8490-4332-BC29-DE3EEFFF3F2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2023-08-18T12:03:23Z</dcterms:created>
  <dcterms:modified xsi:type="dcterms:W3CDTF">2023-08-18T12:03:48Z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