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5D0470-B2C1-4755-B59E-E2CBD4E950BD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