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FE8C9C-EA95-473C-802A-219F796C59E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