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C61652-3101-4303-BADA-A796EEAB4196}" v="2" dt="2023-08-18T11:59:51.3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88C61652-3101-4303-BADA-A796EEAB4196}"/>
    <pc:docChg chg="addSld delSld addMainMaster modMainMaster">
      <pc:chgData name="Thomas Castella" userId="S::thomas.castella@agence-adocc.com::898b9b16-eabe-4cfa-8feb-61a5123ac1e1" providerId="AD" clId="Web-{88C61652-3101-4303-BADA-A796EEAB4196}" dt="2023-08-18T11:59:51.333" v="1"/>
      <pc:docMkLst>
        <pc:docMk/>
      </pc:docMkLst>
      <pc:sldChg chg="del">
        <pc:chgData name="Thomas Castella" userId="S::thomas.castella@agence-adocc.com::898b9b16-eabe-4cfa-8feb-61a5123ac1e1" providerId="AD" clId="Web-{88C61652-3101-4303-BADA-A796EEAB4196}" dt="2023-08-18T11:59:51.33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88C61652-3101-4303-BADA-A796EEAB4196}" dt="2023-08-18T11:59:48.192" v="0"/>
        <pc:sldMkLst>
          <pc:docMk/>
          <pc:sldMk cId="878456923" sldId="257"/>
        </pc:sldMkLst>
      </pc:sldChg>
      <pc:sldMasterChg chg="add addSldLayout">
        <pc:chgData name="Thomas Castella" userId="S::thomas.castella@agence-adocc.com::898b9b16-eabe-4cfa-8feb-61a5123ac1e1" providerId="AD" clId="Web-{88C61652-3101-4303-BADA-A796EEAB4196}" dt="2023-08-18T11:59:48.192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88C61652-3101-4303-BADA-A796EEAB4196}" dt="2023-08-18T11:59:48.192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88C61652-3101-4303-BADA-A796EEAB4196}" dt="2023-08-18T11:59:48.192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88C61652-3101-4303-BADA-A796EEAB4196}" dt="2023-08-18T11:59:48.192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88C61652-3101-4303-BADA-A796EEAB4196}" dt="2023-08-18T11:59:48.192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88C61652-3101-4303-BADA-A796EEAB4196}" dt="2023-08-18T11:59:48.192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88C61652-3101-4303-BADA-A796EEAB4196}" dt="2023-08-18T11:59:48.192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88C61652-3101-4303-BADA-A796EEAB4196}" dt="2023-08-18T11:59:48.192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88C61652-3101-4303-BADA-A796EEAB4196}" dt="2023-08-18T11:59:48.192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88C61652-3101-4303-BADA-A796EEAB4196}" dt="2023-08-18T11:59:48.192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88C61652-3101-4303-BADA-A796EEAB4196}" dt="2023-08-18T11:59:48.192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88C61652-3101-4303-BADA-A796EEAB4196}" dt="2023-08-18T11:59:48.192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88C61652-3101-4303-BADA-A796EEAB4196}" dt="2023-08-18T11:59:48.192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88C61652-3101-4303-BADA-A796EEAB4196}" dt="2023-08-18T11:59:48.192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88C61652-3101-4303-BADA-A796EEAB4196}" dt="2023-08-18T11:59:48.192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88C61652-3101-4303-BADA-A796EEAB4196}" dt="2023-08-18T11:59:48.192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88C61652-3101-4303-BADA-A796EEAB4196}" dt="2023-08-18T11:59:48.192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88C61652-3101-4303-BADA-A796EEAB4196}" dt="2023-08-18T11:59:48.192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88C61652-3101-4303-BADA-A796EEAB4196}" dt="2023-08-18T11:59:48.192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88C61652-3101-4303-BADA-A796EEAB4196}" dt="2023-08-18T11:59:48.192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88C61652-3101-4303-BADA-A796EEAB4196}" dt="2023-08-18T11:59:48.192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88C61652-3101-4303-BADA-A796EEAB4196}" dt="2023-08-18T11:59:48.192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88C61652-3101-4303-BADA-A796EEAB4196}" dt="2023-08-18T11:59:48.192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88C61652-3101-4303-BADA-A796EEAB4196}" dt="2023-08-18T11:59:48.192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3467" y="1106805"/>
            <a:ext cx="7928367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Nim'Grain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est une exploitation familiale située dans le Gard.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Des années d'expérience et un savoir-faire transmis entre générations permettent aux agriculteurs de proposer farines, pâtes et légumineuses produites dans le respect de la biodiversité.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98793" y="1975034"/>
            <a:ext cx="2491048" cy="2491048"/>
          </a:xfrm>
          <a:custGeom>
            <a:avLst/>
            <a:gdLst/>
            <a:ahLst/>
            <a:cxnLst/>
            <a:rect l="l" t="t" r="r" b="b"/>
            <a:pathLst>
              <a:path w="3736572" h="3736572">
                <a:moveTo>
                  <a:pt x="0" y="0"/>
                </a:moveTo>
                <a:lnTo>
                  <a:pt x="3736572" y="0"/>
                </a:lnTo>
                <a:lnTo>
                  <a:pt x="3736572" y="3736572"/>
                </a:lnTo>
                <a:lnTo>
                  <a:pt x="0" y="373657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87845692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9C73472-E387-4FEA-B8BA-3AA77FD51FE6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41EC4FD0-171E-45A0-9B8B-56927262B6D8}"/>
</file>

<file path=customXml/itemProps3.xml><?xml version="1.0" encoding="utf-8"?>
<ds:datastoreItem xmlns:ds="http://schemas.openxmlformats.org/officeDocument/2006/customXml" ds:itemID="{5CC9F7C7-FCF6-43A8-BDC1-BF2AB23E9A7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2023-08-18T11:59:35Z</dcterms:created>
  <dcterms:modified xsi:type="dcterms:W3CDTF">2023-08-18T11:59:59Z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