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117694-1547-4671-BA49-5BA1959CD71E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