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48BB03-B173-45D9-A4DB-F1FCCCA28020}" v="5" dt="2023-08-18T12:28:08.6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5948BB03-B173-45D9-A4DB-F1FCCCA28020}"/>
    <pc:docChg chg="addSld delSld modSld addMainMaster modMainMaster">
      <pc:chgData name="Thomas Castella" userId="S::thomas.castella@agence-adocc.com::898b9b16-eabe-4cfa-8feb-61a5123ac1e1" providerId="AD" clId="Web-{5948BB03-B173-45D9-A4DB-F1FCCCA28020}" dt="2023-08-18T12:28:08.625" v="4"/>
      <pc:docMkLst>
        <pc:docMk/>
      </pc:docMkLst>
      <pc:sldChg chg="addSp delSp modSp del">
        <pc:chgData name="Thomas Castella" userId="S::thomas.castella@agence-adocc.com::898b9b16-eabe-4cfa-8feb-61a5123ac1e1" providerId="AD" clId="Web-{5948BB03-B173-45D9-A4DB-F1FCCCA28020}" dt="2023-08-18T12:28:08.625" v="4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5948BB03-B173-45D9-A4DB-F1FCCCA28020}" dt="2023-08-18T12:27:59.031" v="2"/>
          <ac:spMkLst>
            <pc:docMk/>
            <pc:sldMk cId="3784089036" sldId="256"/>
            <ac:spMk id="4" creationId="{DD136633-B68C-A801-89E1-4A1D324C842D}"/>
          </ac:spMkLst>
        </pc:spChg>
      </pc:sldChg>
      <pc:sldChg chg="add">
        <pc:chgData name="Thomas Castella" userId="S::thomas.castella@agence-adocc.com::898b9b16-eabe-4cfa-8feb-61a5123ac1e1" providerId="AD" clId="Web-{5948BB03-B173-45D9-A4DB-F1FCCCA28020}" dt="2023-08-18T12:28:06.610" v="3"/>
        <pc:sldMkLst>
          <pc:docMk/>
          <pc:sldMk cId="2038308290" sldId="257"/>
        </pc:sldMkLst>
      </pc:sldChg>
      <pc:sldMasterChg chg="add addSldLayout">
        <pc:chgData name="Thomas Castella" userId="S::thomas.castella@agence-adocc.com::898b9b16-eabe-4cfa-8feb-61a5123ac1e1" providerId="AD" clId="Web-{5948BB03-B173-45D9-A4DB-F1FCCCA28020}" dt="2023-08-18T12:28:06.610" v="3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5948BB03-B173-45D9-A4DB-F1FCCCA28020}" dt="2023-08-18T12:28:06.610" v="3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5897" y="2412543"/>
            <a:ext cx="2339596" cy="1945643"/>
          </a:xfrm>
          <a:custGeom>
            <a:avLst/>
            <a:gdLst/>
            <a:ahLst/>
            <a:cxnLst/>
            <a:rect l="l" t="t" r="r" b="b"/>
            <a:pathLst>
              <a:path w="3509394" h="2918465">
                <a:moveTo>
                  <a:pt x="0" y="0"/>
                </a:moveTo>
                <a:lnTo>
                  <a:pt x="3509394" y="0"/>
                </a:lnTo>
                <a:lnTo>
                  <a:pt x="3509394" y="2918466"/>
                </a:lnTo>
                <a:lnTo>
                  <a:pt x="0" y="291846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981218" y="1299271"/>
            <a:ext cx="8125976" cy="40518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 Bold"/>
              </a:rPr>
              <a:t>La Fromagerie Rissoan</a:t>
            </a:r>
            <a:r>
              <a:rPr lang="en-US" sz="2413">
                <a:solidFill>
                  <a:srgbClr val="662962"/>
                </a:solidFill>
                <a:latin typeface="Montserrat"/>
              </a:rPr>
              <a:t> est située en Lozère depuis 1948. </a:t>
            </a:r>
          </a:p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"/>
              </a:rPr>
              <a:t>Elle produit des fromages de vache, chèvre et brebis grâce au lait collecté auprès de producteurs locaux à 1000 mètres d'altitude.</a:t>
            </a:r>
          </a:p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"/>
              </a:rPr>
              <a:t>5 000 000 de litres de lait sont nécessaires chaque année pour fabriquer les produits laitiers de la structure.</a:t>
            </a:r>
          </a:p>
        </p:txBody>
      </p:sp>
    </p:spTree>
    <p:extLst>
      <p:ext uri="{BB962C8B-B14F-4D97-AF65-F5344CB8AC3E}">
        <p14:creationId xmlns:p14="http://schemas.microsoft.com/office/powerpoint/2010/main" val="2038308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6849AB-599F-4510-8CE3-093CEBE08DD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CD7BE94-0B0A-4A86-A1AF-6B9A439A47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A0F7B37-A83F-4066-A4D4-814A9BA4C40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2023-08-18T12:27:40Z</dcterms:created>
  <dcterms:modified xsi:type="dcterms:W3CDTF">2023-08-18T12:28:09Z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