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941AE7E-0C25-48DB-911D-82C0C32EB4B0}"/>
</file>

<file path=customXml/itemProps2.xml><?xml version="1.0" encoding="utf-8"?>
<ds:datastoreItem xmlns:ds="http://schemas.openxmlformats.org/officeDocument/2006/customXml" ds:itemID="{9845EA47-63E2-47C4-B3FC-7126F5824303}"/>
</file>

<file path=customXml/itemProps3.xml><?xml version="1.0" encoding="utf-8"?>
<ds:datastoreItem xmlns:ds="http://schemas.openxmlformats.org/officeDocument/2006/customXml" ds:itemID="{6862C5B7-E067-4970-A464-940692B3DA7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