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0B7E3-B2F5-446B-AA0C-84FE20C7D6A6}" v="2" dt="2023-08-18T10:12:34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0B7E3-B2F5-446B-AA0C-84FE20C7D6A6}"/>
    <pc:docChg chg="addSld delSld addMainMaster modMainMaster">
      <pc:chgData name="Thomas Castella" userId="S::thomas.castella@agence-adocc.com::898b9b16-eabe-4cfa-8feb-61a5123ac1e1" providerId="AD" clId="Web-{D140B7E3-B2F5-446B-AA0C-84FE20C7D6A6}" dt="2023-08-18T10:12:34.985" v="1"/>
      <pc:docMkLst>
        <pc:docMk/>
      </pc:docMkLst>
      <pc:sldChg chg="del">
        <pc:chgData name="Thomas Castella" userId="S::thomas.castella@agence-adocc.com::898b9b16-eabe-4cfa-8feb-61a5123ac1e1" providerId="AD" clId="Web-{D140B7E3-B2F5-446B-AA0C-84FE20C7D6A6}" dt="2023-08-18T10:12:34.98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0B7E3-B2F5-446B-AA0C-84FE20C7D6A6}" dt="2023-08-18T10:12:30.891" v="0"/>
        <pc:sldMkLst>
          <pc:docMk/>
          <pc:sldMk cId="3811083382" sldId="257"/>
        </pc:sldMkLst>
      </pc:sldChg>
      <pc:sldMasterChg chg="add ad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1277" y="3079227"/>
            <a:ext cx="2388605" cy="1333896"/>
          </a:xfrm>
          <a:custGeom>
            <a:avLst/>
            <a:gdLst/>
            <a:ahLst/>
            <a:cxnLst/>
            <a:rect l="l" t="t" r="r" b="b"/>
            <a:pathLst>
              <a:path w="3582908" h="2000844">
                <a:moveTo>
                  <a:pt x="0" y="0"/>
                </a:moveTo>
                <a:lnTo>
                  <a:pt x="3582908" y="0"/>
                </a:lnTo>
                <a:lnTo>
                  <a:pt x="3582908" y="2000845"/>
                </a:lnTo>
                <a:lnTo>
                  <a:pt x="0" y="20008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91149" y="1310999"/>
            <a:ext cx="8120437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Les Fermiers du Rocamadour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laiterie créée en 1995 par un collectif de producteurs fermiers.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spécialisée dans la production de ce petit palet crémeux qu'est le Rocamadour.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 fromage au doux goût de chèvre donné par un affinage court.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8110833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3A85F21-9C20-4DFE-9BE2-E4F861AAEF8D}"/>
</file>

<file path=customXml/itemProps2.xml><?xml version="1.0" encoding="utf-8"?>
<ds:datastoreItem xmlns:ds="http://schemas.openxmlformats.org/officeDocument/2006/customXml" ds:itemID="{3CBFB1C1-0B0C-4777-9404-7D43223DFE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28EAB7-94C4-4953-9397-96C810371D2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2023-08-18T10:12:23Z</dcterms:created>
  <dcterms:modified xsi:type="dcterms:W3CDTF">2023-08-18T10:12:36Z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