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37D17A8-3EA3-4F36-8738-EF2EAB530308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