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B1017C9F-B8C1-4577-8642-BA7780B67FEA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