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7FB187-6377-4C85-90B8-3FA3F1BC6998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