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982582-6A6C-4F03-8767-CEBA12C38858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