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Fort de ses 90 ans d'histoire,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YéO frais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 participe chaque jour au développement régional. 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Tout commence en 1929 : des éleveurs laitiers se regroupent à Toulouse pour créer une coopérative afin de transformer eux-mêmes leur lait.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Aujourd'hui, l'entreprise propose yaourts, crème fraîche et lait afin de régaler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A56A7F-7682-4575-8A87-EF8078BCDF43}"/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2023-08-18T13:50:39Z</dcterms:created>
  <dcterms:modified xsi:type="dcterms:W3CDTF">2023-08-18T13:51:08Z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