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E56F38-5F00-480D-A249-3633DD32A49F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