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B6C0A0A-1F32-40CA-93E9-F2E1F2156C53}"/>
</file>

<file path=customXml/itemProps2.xml><?xml version="1.0" encoding="utf-8"?>
<ds:datastoreItem xmlns:ds="http://schemas.openxmlformats.org/officeDocument/2006/customXml" ds:itemID="{75ABC2C1-B2E2-4C72-B730-0E83587B6BBC}"/>
</file>

<file path=customXml/itemProps3.xml><?xml version="1.0" encoding="utf-8"?>
<ds:datastoreItem xmlns:ds="http://schemas.openxmlformats.org/officeDocument/2006/customXml" ds:itemID="{C2A7DD41-A28F-43E3-AAC2-58BF4992FA4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