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4DDAF4-F0DF-419A-8178-A53105A0B7CE}" v="3" dt="2023-08-18T11:55:23.5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364DDAF4-F0DF-419A-8178-A53105A0B7CE}"/>
    <pc:docChg chg="addSld delSld sldOrd addMainMaster modMainMaster">
      <pc:chgData name="Thomas Castella" userId="S::thomas.castella@agence-adocc.com::898b9b16-eabe-4cfa-8feb-61a5123ac1e1" providerId="AD" clId="Web-{364DDAF4-F0DF-419A-8178-A53105A0B7CE}" dt="2023-08-18T11:55:23.507" v="2"/>
      <pc:docMkLst>
        <pc:docMk/>
      </pc:docMkLst>
      <pc:sldChg chg="del ord">
        <pc:chgData name="Thomas Castella" userId="S::thomas.castella@agence-adocc.com::898b9b16-eabe-4cfa-8feb-61a5123ac1e1" providerId="AD" clId="Web-{364DDAF4-F0DF-419A-8178-A53105A0B7CE}" dt="2023-08-18T11:55:23.507" v="2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364DDAF4-F0DF-419A-8178-A53105A0B7CE}" dt="2023-08-18T11:55:19.350" v="0"/>
        <pc:sldMkLst>
          <pc:docMk/>
          <pc:sldMk cId="4283145221" sldId="257"/>
        </pc:sldMkLst>
      </pc:sldChg>
      <pc:sldMasterChg chg="add addSldLayout">
        <pc:chgData name="Thomas Castella" userId="S::thomas.castella@agence-adocc.com::898b9b16-eabe-4cfa-8feb-61a5123ac1e1" providerId="AD" clId="Web-{364DDAF4-F0DF-419A-8178-A53105A0B7CE}" dt="2023-08-18T11:55:19.35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364DDAF4-F0DF-419A-8178-A53105A0B7CE}" dt="2023-08-18T11:55:19.35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07011" y="1322218"/>
            <a:ext cx="7888713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   Située dans l'Aveyron,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 Marie de Livinhac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s’engage à pérenniser et à transmettre l’héritage du goût en fabriquant une gamme de préparations culinaires dont le célèbre Aligot.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volonté de sauvegarder la tradition et de partager la tradition culinaire.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68609" y="3030098"/>
            <a:ext cx="2368443" cy="710533"/>
          </a:xfrm>
          <a:custGeom>
            <a:avLst/>
            <a:gdLst/>
            <a:ahLst/>
            <a:cxnLst/>
            <a:rect l="l" t="t" r="r" b="b"/>
            <a:pathLst>
              <a:path w="3552665" h="1065800">
                <a:moveTo>
                  <a:pt x="0" y="0"/>
                </a:moveTo>
                <a:lnTo>
                  <a:pt x="3552665" y="0"/>
                </a:lnTo>
                <a:lnTo>
                  <a:pt x="3552665" y="1065800"/>
                </a:lnTo>
                <a:lnTo>
                  <a:pt x="0" y="10658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2831452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4A792F1-2D75-4A43-948E-236062C161F2}"/>
</file>

<file path=customXml/itemProps2.xml><?xml version="1.0" encoding="utf-8"?>
<ds:datastoreItem xmlns:ds="http://schemas.openxmlformats.org/officeDocument/2006/customXml" ds:itemID="{FDF24D20-BC52-4ED0-BA8A-C7F305F18C9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2C66E9-1F2D-4D80-87E1-92DF8D9FE06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2023-08-18T11:55:06Z</dcterms:created>
  <dcterms:modified xsi:type="dcterms:W3CDTF">2023-08-18T11:55:29Z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