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slides/slide1.xml" ContentType="application/vnd.openxmlformats-officedocument.presentationml.slide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Layouts/slideLayout11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70" r:id="rId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>
      <p:cViewPr varScale="1">
        <p:scale>
          <a:sx n="56" d="100"/>
          <a:sy n="56" d="100"/>
        </p:scale>
        <p:origin x="1000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2.xml"/><Relationship Id="rId3" Type="http://schemas.openxmlformats.org/officeDocument/2006/relationships/presProps" Target="presProps.xml"/><Relationship Id="rId7" Type="http://schemas.openxmlformats.org/officeDocument/2006/relationships/customXml" Target="../customXml/item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Relationship Id="rId9" Type="http://schemas.openxmlformats.org/officeDocument/2006/relationships/customXml" Target="../customXml/item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4FE388C-8092-2B24-FFE0-E23428BB6D4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9C87228D-C90A-CD6B-B4A4-CF21B26AF01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7A6BAF4-6D4F-44FF-F248-4574C51696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31A6E5-948A-40CC-AB3C-B65989F4C297}" type="datetimeFigureOut">
              <a:rPr lang="fr-FR" smtClean="0"/>
              <a:t>22/08/2024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B31EEE06-FE78-E0E8-0391-94A837B867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91CB0CE-155E-D1B0-E18A-FEF7216585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D5C165-A487-41B2-AB5D-03B4EB495FC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126165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2C33234-3106-BCE7-EB2F-C33824DC8C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C7B28403-8992-A7AD-B111-FF77B9DA629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24BD70A8-EA5C-842A-B429-8E5FC3B278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31A6E5-948A-40CC-AB3C-B65989F4C297}" type="datetimeFigureOut">
              <a:rPr lang="fr-FR" smtClean="0"/>
              <a:t>22/08/2024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F8A5A766-0279-2F27-D4CA-495EE84C98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84BFC7F-00CF-9198-030B-A4A604CD21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D5C165-A487-41B2-AB5D-03B4EB495FC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5816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E28B4EA7-3367-85EC-B43B-C5F81715BF3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CF38AE21-DAFD-607C-40EC-3F7F51A90A2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FAAFFFEB-116E-207D-6891-ACD1B15724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31A6E5-948A-40CC-AB3C-B65989F4C297}" type="datetimeFigureOut">
              <a:rPr lang="fr-FR" smtClean="0"/>
              <a:t>22/08/2024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01746383-7EE9-E375-EA79-FEEADB6794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91F83F8-52C6-28A8-65C6-E4A6552534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D5C165-A487-41B2-AB5D-03B4EB495FC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666076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8304CCB-9C36-EE32-77AC-F8C9F90ED1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4AB9459-ABCD-550B-8F2B-6CF3D0E79C3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F88AF0A0-D946-0ABF-D75B-6E18194285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31A6E5-948A-40CC-AB3C-B65989F4C297}" type="datetimeFigureOut">
              <a:rPr lang="fr-FR" smtClean="0"/>
              <a:t>22/08/2024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CFF7EAF2-9232-D631-CEF7-6B1FCFD22D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6674767-5E14-402B-7FF0-E474082588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D5C165-A487-41B2-AB5D-03B4EB495FC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171088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BFDD075-36C4-C1B1-A891-CE6ABC6127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90FFC94E-3A93-D3D9-ECF9-FC3B70C9C0B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2F9CBB81-1BF4-FA23-787B-392AB3AA38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31A6E5-948A-40CC-AB3C-B65989F4C297}" type="datetimeFigureOut">
              <a:rPr lang="fr-FR" smtClean="0"/>
              <a:t>22/08/2024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2C97F8-E679-3B03-2331-A53464EDF6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BD0DD9E7-410C-3CD6-D680-69974F72C3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D5C165-A487-41B2-AB5D-03B4EB495FC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394889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A2D6525-9C0B-4891-CB07-5ED6DA8889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D3C704E4-B5E7-9B16-95B1-DBEB08E3426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0370CF3F-B0FF-7A03-6606-E60CCE3991A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7C7495D5-5508-D46E-4D9F-4BC940E706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31A6E5-948A-40CC-AB3C-B65989F4C297}" type="datetimeFigureOut">
              <a:rPr lang="fr-FR" smtClean="0"/>
              <a:t>22/08/2024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0322BCFB-8B80-22FB-D4A6-722B28B125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C3DAF6CA-774D-F5D3-FD83-EF752AADEF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D5C165-A487-41B2-AB5D-03B4EB495FC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260532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3571C65-DAAD-16D2-5A19-4ADF7DB801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1E2C4B2B-7AFA-AEA7-A05A-DDD810EFA5B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1AA7EB57-8F39-E035-130D-6A0F171BC4C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F0F31CDE-1C0B-9353-64ED-6A38C5D8C13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B4E41CBB-D365-1537-E9B4-07B702DB0AD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4D50A731-1341-2961-EFAD-D77F836778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31A6E5-948A-40CC-AB3C-B65989F4C297}" type="datetimeFigureOut">
              <a:rPr lang="fr-FR" smtClean="0"/>
              <a:t>22/08/2024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7D93D796-70C9-1C32-4B87-479F98E12D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4A64A0B5-CDC4-F148-B9CA-990FC3299E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D5C165-A487-41B2-AB5D-03B4EB495FC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186000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D94AB00-8BDD-DCAE-9E9B-5AB2C40BAE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563F12A5-EEBC-D6AE-336C-D3EF0E810E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31A6E5-948A-40CC-AB3C-B65989F4C297}" type="datetimeFigureOut">
              <a:rPr lang="fr-FR" smtClean="0"/>
              <a:t>22/08/2024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4B273A70-39C2-165F-663B-D0634473E5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E348B268-6713-130F-3C12-AEBE2DA480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D5C165-A487-41B2-AB5D-03B4EB495FC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366700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2FC33363-719B-DC01-4769-BFF5219EA0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31A6E5-948A-40CC-AB3C-B65989F4C297}" type="datetimeFigureOut">
              <a:rPr lang="fr-FR" smtClean="0"/>
              <a:t>22/08/2024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3280B5AD-E9B8-D381-CCF4-1C8192E6C1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317878-7A69-70A3-BD66-40022E15DA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D5C165-A487-41B2-AB5D-03B4EB495FC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972948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8487B7A-8D91-29E0-E5FA-49655AF681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F0A242B7-B14D-3AC6-040F-29C51DD4354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7C964C38-7C44-0501-B125-1E845F40D45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E3212E57-0F6A-711A-D4EE-21405B1005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31A6E5-948A-40CC-AB3C-B65989F4C297}" type="datetimeFigureOut">
              <a:rPr lang="fr-FR" smtClean="0"/>
              <a:t>22/08/2024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B286B192-C25F-5603-3DBF-A5B9E5832F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8E813057-704E-E403-E99A-242DB34856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D5C165-A487-41B2-AB5D-03B4EB495FC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281093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EEF283E-F175-F830-67FC-46EB83E15D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5F793A2F-93EE-3FB4-697E-1DB60EB91CA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F48FCCBF-0869-C2C4-F256-44E33D573AF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4EBF4DD4-0DEB-BB91-319B-2121E621C8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31A6E5-948A-40CC-AB3C-B65989F4C297}" type="datetimeFigureOut">
              <a:rPr lang="fr-FR" smtClean="0"/>
              <a:t>22/08/2024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B0002151-443D-B3B2-AD31-2105E1F61A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F5B7CA2-366C-FA0F-11B6-3715ABEC48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D5C165-A487-41B2-AB5D-03B4EB495FC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359700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2AF7E493-9B5B-89D2-2B24-4C0A446978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F1BA3EC7-5E06-03A2-1FAB-2E8466428E2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FB6280A-4C66-60E1-658F-8C0FC75CA68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31A6E5-948A-40CC-AB3C-B65989F4C297}" type="datetimeFigureOut">
              <a:rPr lang="fr-FR" smtClean="0"/>
              <a:t>22/08/2024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18D91873-A5FA-3485-ED38-79BBC9E9D95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2E602CDB-F5E7-584D-9702-E5B1C9BE533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DD5C165-A487-41B2-AB5D-03B4EB495FC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330991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540659" y="646653"/>
            <a:ext cx="8873985" cy="5147810"/>
          </a:xfrm>
          <a:custGeom>
            <a:avLst/>
            <a:gdLst/>
            <a:ahLst/>
            <a:cxnLst/>
            <a:rect l="l" t="t" r="r" b="b"/>
            <a:pathLst>
              <a:path w="13310977" h="7721715">
                <a:moveTo>
                  <a:pt x="0" y="0"/>
                </a:moveTo>
                <a:lnTo>
                  <a:pt x="13310977" y="0"/>
                </a:lnTo>
                <a:lnTo>
                  <a:pt x="13310977" y="7721715"/>
                </a:lnTo>
                <a:lnTo>
                  <a:pt x="0" y="7721715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6919" r="-6919"/>
            </a:stretch>
          </a:blipFill>
        </p:spPr>
        <p:txBody>
          <a:bodyPr/>
          <a:lstStyle/>
          <a:p>
            <a:endParaRPr lang="fr-FR"/>
          </a:p>
        </p:txBody>
      </p:sp>
      <p:sp>
        <p:nvSpPr>
          <p:cNvPr id="3" name="Freeform 3"/>
          <p:cNvSpPr/>
          <p:nvPr/>
        </p:nvSpPr>
        <p:spPr>
          <a:xfrm rot="-5400000">
            <a:off x="-837790" y="4047537"/>
            <a:ext cx="3047181" cy="290283"/>
          </a:xfrm>
          <a:custGeom>
            <a:avLst/>
            <a:gdLst/>
            <a:ahLst/>
            <a:cxnLst/>
            <a:rect l="l" t="t" r="r" b="b"/>
            <a:pathLst>
              <a:path w="4570771" h="435425">
                <a:moveTo>
                  <a:pt x="0" y="0"/>
                </a:moveTo>
                <a:lnTo>
                  <a:pt x="4570770" y="0"/>
                </a:lnTo>
                <a:lnTo>
                  <a:pt x="4570770" y="435425"/>
                </a:lnTo>
                <a:lnTo>
                  <a:pt x="0" y="4354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  <p:txBody>
          <a:bodyPr/>
          <a:lstStyle/>
          <a:p>
            <a:endParaRPr lang="fr-FR"/>
          </a:p>
        </p:txBody>
      </p:sp>
      <p:sp>
        <p:nvSpPr>
          <p:cNvPr id="4" name="Freeform 4"/>
          <p:cNvSpPr/>
          <p:nvPr/>
        </p:nvSpPr>
        <p:spPr>
          <a:xfrm>
            <a:off x="1591321" y="481846"/>
            <a:ext cx="3460047" cy="329614"/>
          </a:xfrm>
          <a:custGeom>
            <a:avLst/>
            <a:gdLst/>
            <a:ahLst/>
            <a:cxnLst/>
            <a:rect l="l" t="t" r="r" b="b"/>
            <a:pathLst>
              <a:path w="5190070" h="494421">
                <a:moveTo>
                  <a:pt x="0" y="0"/>
                </a:moveTo>
                <a:lnTo>
                  <a:pt x="5190070" y="0"/>
                </a:lnTo>
                <a:lnTo>
                  <a:pt x="5190070" y="494421"/>
                </a:lnTo>
                <a:lnTo>
                  <a:pt x="0" y="4944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  <p:txBody>
          <a:bodyPr/>
          <a:lstStyle/>
          <a:p>
            <a:endParaRPr lang="fr-FR"/>
          </a:p>
        </p:txBody>
      </p:sp>
      <p:sp>
        <p:nvSpPr>
          <p:cNvPr id="5" name="Freeform 5"/>
          <p:cNvSpPr/>
          <p:nvPr/>
        </p:nvSpPr>
        <p:spPr>
          <a:xfrm>
            <a:off x="4755966" y="6153151"/>
            <a:ext cx="2680069" cy="541315"/>
          </a:xfrm>
          <a:custGeom>
            <a:avLst/>
            <a:gdLst/>
            <a:ahLst/>
            <a:cxnLst/>
            <a:rect l="l" t="t" r="r" b="b"/>
            <a:pathLst>
              <a:path w="4020104" h="811973">
                <a:moveTo>
                  <a:pt x="0" y="0"/>
                </a:moveTo>
                <a:lnTo>
                  <a:pt x="4020104" y="0"/>
                </a:lnTo>
                <a:lnTo>
                  <a:pt x="4020104" y="811973"/>
                </a:lnTo>
                <a:lnTo>
                  <a:pt x="0" y="8119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  <p:txBody>
          <a:bodyPr/>
          <a:lstStyle/>
          <a:p>
            <a:endParaRPr lang="fr-FR"/>
          </a:p>
        </p:txBody>
      </p:sp>
      <p:sp>
        <p:nvSpPr>
          <p:cNvPr id="7" name="TextBox 7"/>
          <p:cNvSpPr txBox="1"/>
          <p:nvPr/>
        </p:nvSpPr>
        <p:spPr>
          <a:xfrm>
            <a:off x="1087184" y="1023882"/>
            <a:ext cx="7928367" cy="397711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510"/>
              </a:lnSpc>
            </a:pPr>
            <a:r>
              <a:rPr lang="en-US" sz="2400" b="1" dirty="0">
                <a:solidFill>
                  <a:srgbClr val="FFEEA4"/>
                </a:solidFill>
                <a:latin typeface="Montserrat"/>
                <a:cs typeface="Poppins"/>
              </a:rPr>
              <a:t>Maison </a:t>
            </a:r>
            <a:r>
              <a:rPr lang="en-US" sz="2400" b="1" dirty="0" err="1">
                <a:solidFill>
                  <a:srgbClr val="FFEEA4"/>
                </a:solidFill>
                <a:latin typeface="Montserrat"/>
                <a:cs typeface="Poppins"/>
              </a:rPr>
              <a:t>Delcros</a:t>
            </a:r>
            <a:r>
              <a:rPr lang="en-US" sz="2400" dirty="0">
                <a:solidFill>
                  <a:srgbClr val="FFEEA4"/>
                </a:solidFill>
                <a:latin typeface="Montserrat"/>
                <a:cs typeface="Poppins"/>
              </a:rPr>
              <a:t> </a:t>
            </a:r>
            <a:r>
              <a:rPr lang="en-US" sz="2400" dirty="0" err="1">
                <a:solidFill>
                  <a:srgbClr val="FFEEA4"/>
                </a:solidFill>
                <a:latin typeface="Montserrat"/>
                <a:cs typeface="Poppins"/>
              </a:rPr>
              <a:t>perpétue</a:t>
            </a:r>
            <a:r>
              <a:rPr lang="en-US" sz="2400" dirty="0">
                <a:solidFill>
                  <a:srgbClr val="FFEEA4"/>
                </a:solidFill>
                <a:latin typeface="Montserrat"/>
                <a:cs typeface="Poppins"/>
              </a:rPr>
              <a:t> </a:t>
            </a:r>
            <a:r>
              <a:rPr lang="en-US" sz="2400" dirty="0" err="1">
                <a:solidFill>
                  <a:srgbClr val="FFEEA4"/>
                </a:solidFill>
                <a:latin typeface="Montserrat"/>
                <a:cs typeface="Poppins"/>
              </a:rPr>
              <a:t>depuis</a:t>
            </a:r>
            <a:r>
              <a:rPr lang="en-US" sz="2400" dirty="0">
                <a:solidFill>
                  <a:srgbClr val="FFEEA4"/>
                </a:solidFill>
                <a:latin typeface="Montserrat"/>
                <a:cs typeface="Poppins"/>
              </a:rPr>
              <a:t> 3 </a:t>
            </a:r>
            <a:r>
              <a:rPr lang="en-US" sz="2400" dirty="0" err="1">
                <a:solidFill>
                  <a:srgbClr val="FFEEA4"/>
                </a:solidFill>
                <a:latin typeface="Montserrat"/>
                <a:cs typeface="Poppins"/>
              </a:rPr>
              <a:t>générations</a:t>
            </a:r>
            <a:r>
              <a:rPr lang="en-US" sz="2400" dirty="0">
                <a:solidFill>
                  <a:srgbClr val="FFEEA4"/>
                </a:solidFill>
                <a:latin typeface="Montserrat"/>
                <a:cs typeface="Poppins"/>
              </a:rPr>
              <a:t> </a:t>
            </a:r>
            <a:r>
              <a:rPr lang="en-US" sz="2400" dirty="0" err="1">
                <a:solidFill>
                  <a:srgbClr val="FFEEA4"/>
                </a:solidFill>
                <a:latin typeface="Montserrat"/>
                <a:cs typeface="Poppins"/>
              </a:rPr>
              <a:t>d’agriculteurs</a:t>
            </a:r>
            <a:r>
              <a:rPr lang="en-US" sz="2400" dirty="0">
                <a:solidFill>
                  <a:srgbClr val="FFEEA4"/>
                </a:solidFill>
                <a:latin typeface="Montserrat"/>
                <a:cs typeface="Poppins"/>
              </a:rPr>
              <a:t>, la tradition </a:t>
            </a:r>
            <a:r>
              <a:rPr lang="en-US" sz="2400" dirty="0" err="1">
                <a:solidFill>
                  <a:srgbClr val="FFEEA4"/>
                </a:solidFill>
                <a:latin typeface="Montserrat"/>
                <a:cs typeface="Poppins"/>
              </a:rPr>
              <a:t>d’élevage</a:t>
            </a:r>
            <a:r>
              <a:rPr lang="en-US" sz="2400" dirty="0">
                <a:solidFill>
                  <a:srgbClr val="FFEEA4"/>
                </a:solidFill>
                <a:latin typeface="Montserrat"/>
                <a:cs typeface="Poppins"/>
              </a:rPr>
              <a:t> de </a:t>
            </a:r>
            <a:r>
              <a:rPr lang="en-US" sz="2400" dirty="0" err="1">
                <a:solidFill>
                  <a:srgbClr val="FFEEA4"/>
                </a:solidFill>
                <a:latin typeface="Montserrat"/>
                <a:cs typeface="Poppins"/>
              </a:rPr>
              <a:t>volailles</a:t>
            </a:r>
            <a:r>
              <a:rPr lang="en-US" sz="2400" dirty="0">
                <a:solidFill>
                  <a:srgbClr val="FFEEA4"/>
                </a:solidFill>
                <a:latin typeface="Montserrat"/>
                <a:cs typeface="Poppins"/>
              </a:rPr>
              <a:t> de chair et de </a:t>
            </a:r>
            <a:r>
              <a:rPr lang="en-US" sz="2400" dirty="0" err="1">
                <a:solidFill>
                  <a:srgbClr val="FFEEA4"/>
                </a:solidFill>
                <a:latin typeface="Montserrat"/>
                <a:cs typeface="Poppins"/>
              </a:rPr>
              <a:t>poules</a:t>
            </a:r>
            <a:r>
              <a:rPr lang="en-US" sz="2400" dirty="0">
                <a:solidFill>
                  <a:srgbClr val="FFEEA4"/>
                </a:solidFill>
                <a:latin typeface="Montserrat"/>
                <a:cs typeface="Poppins"/>
              </a:rPr>
              <a:t> </a:t>
            </a:r>
            <a:r>
              <a:rPr lang="en-US" sz="2400" dirty="0" err="1">
                <a:solidFill>
                  <a:srgbClr val="FFEEA4"/>
                </a:solidFill>
                <a:latin typeface="Montserrat"/>
                <a:cs typeface="Poppins"/>
              </a:rPr>
              <a:t>pondeuses</a:t>
            </a:r>
            <a:r>
              <a:rPr lang="en-US" sz="2400" dirty="0">
                <a:solidFill>
                  <a:srgbClr val="FFEEA4"/>
                </a:solidFill>
                <a:latin typeface="Montserrat"/>
                <a:cs typeface="Poppins"/>
              </a:rPr>
              <a:t>.  </a:t>
            </a:r>
            <a:endParaRPr lang="fr-FR" sz="933" dirty="0">
              <a:solidFill>
                <a:srgbClr val="000000"/>
              </a:solidFill>
              <a:latin typeface="Calibri"/>
              <a:ea typeface="Calibri"/>
              <a:cs typeface="Calibri"/>
            </a:endParaRPr>
          </a:p>
          <a:p>
            <a:pPr algn="ctr">
              <a:lnSpc>
                <a:spcPts val="4510"/>
              </a:lnSpc>
            </a:pPr>
            <a:r>
              <a:rPr lang="en-US" sz="2400" dirty="0" err="1">
                <a:solidFill>
                  <a:srgbClr val="FFEEA4"/>
                </a:solidFill>
                <a:latin typeface="Montserrat"/>
                <a:cs typeface="Poppins"/>
              </a:rPr>
              <a:t>Élevées</a:t>
            </a:r>
            <a:r>
              <a:rPr lang="en-US" sz="2400" dirty="0">
                <a:solidFill>
                  <a:srgbClr val="FFEEA4"/>
                </a:solidFill>
                <a:latin typeface="Montserrat"/>
                <a:cs typeface="Poppins"/>
              </a:rPr>
              <a:t> </a:t>
            </a:r>
            <a:r>
              <a:rPr lang="en-US" sz="2400" dirty="0" err="1">
                <a:solidFill>
                  <a:srgbClr val="FFEEA4"/>
                </a:solidFill>
                <a:latin typeface="Montserrat"/>
                <a:cs typeface="Poppins"/>
              </a:rPr>
              <a:t>en</a:t>
            </a:r>
            <a:r>
              <a:rPr lang="en-US" sz="2400" dirty="0">
                <a:solidFill>
                  <a:srgbClr val="FFEEA4"/>
                </a:solidFill>
                <a:latin typeface="Montserrat"/>
                <a:cs typeface="Poppins"/>
              </a:rPr>
              <a:t> plein air sur les </a:t>
            </a:r>
            <a:r>
              <a:rPr lang="en-US" sz="2400" dirty="0" err="1">
                <a:solidFill>
                  <a:srgbClr val="FFEEA4"/>
                </a:solidFill>
                <a:latin typeface="Montserrat"/>
                <a:cs typeface="Poppins"/>
              </a:rPr>
              <a:t>terres</a:t>
            </a:r>
            <a:r>
              <a:rPr lang="en-US" sz="2400" dirty="0">
                <a:solidFill>
                  <a:srgbClr val="FFEEA4"/>
                </a:solidFill>
                <a:latin typeface="Montserrat"/>
                <a:cs typeface="Poppins"/>
              </a:rPr>
              <a:t> </a:t>
            </a:r>
            <a:r>
              <a:rPr lang="en-US" sz="2400" dirty="0" err="1">
                <a:solidFill>
                  <a:srgbClr val="FFEEA4"/>
                </a:solidFill>
                <a:latin typeface="Montserrat"/>
                <a:cs typeface="Poppins"/>
              </a:rPr>
              <a:t>Aubrac</a:t>
            </a:r>
            <a:r>
              <a:rPr lang="en-US" sz="2400" dirty="0">
                <a:solidFill>
                  <a:srgbClr val="FFEEA4"/>
                </a:solidFill>
                <a:latin typeface="Montserrat"/>
                <a:cs typeface="Poppins"/>
              </a:rPr>
              <a:t> et de </a:t>
            </a:r>
            <a:r>
              <a:rPr lang="en-US" sz="2400" dirty="0" err="1">
                <a:solidFill>
                  <a:srgbClr val="FFEEA4"/>
                </a:solidFill>
                <a:latin typeface="Montserrat"/>
                <a:cs typeface="Poppins"/>
              </a:rPr>
              <a:t>Margeride</a:t>
            </a:r>
            <a:r>
              <a:rPr lang="en-US" sz="2400" dirty="0">
                <a:solidFill>
                  <a:srgbClr val="FFEEA4"/>
                </a:solidFill>
                <a:latin typeface="Montserrat"/>
                <a:cs typeface="Poppins"/>
              </a:rPr>
              <a:t>, à 1000m </a:t>
            </a:r>
            <a:r>
              <a:rPr lang="en-US" sz="2400" dirty="0" err="1">
                <a:solidFill>
                  <a:srgbClr val="FFEEA4"/>
                </a:solidFill>
                <a:latin typeface="Montserrat"/>
                <a:cs typeface="Poppins"/>
              </a:rPr>
              <a:t>d’altitude</a:t>
            </a:r>
            <a:r>
              <a:rPr lang="en-US" sz="2400" dirty="0">
                <a:solidFill>
                  <a:srgbClr val="FFEEA4"/>
                </a:solidFill>
                <a:latin typeface="Montserrat"/>
                <a:cs typeface="Poppins"/>
              </a:rPr>
              <a:t> et </a:t>
            </a:r>
            <a:r>
              <a:rPr lang="en-US" sz="2400" dirty="0" err="1">
                <a:solidFill>
                  <a:srgbClr val="FFEEA4"/>
                </a:solidFill>
                <a:latin typeface="Montserrat"/>
                <a:cs typeface="Poppins"/>
              </a:rPr>
              <a:t>nourries</a:t>
            </a:r>
            <a:r>
              <a:rPr lang="en-US" sz="2400" dirty="0">
                <a:solidFill>
                  <a:srgbClr val="FFEEA4"/>
                </a:solidFill>
                <a:latin typeface="Montserrat"/>
                <a:cs typeface="Poppins"/>
              </a:rPr>
              <a:t> aux </a:t>
            </a:r>
            <a:r>
              <a:rPr lang="en-US" sz="2400" dirty="0" err="1">
                <a:solidFill>
                  <a:srgbClr val="FFEEA4"/>
                </a:solidFill>
                <a:latin typeface="Montserrat"/>
                <a:cs typeface="Poppins"/>
              </a:rPr>
              <a:t>céréales</a:t>
            </a:r>
            <a:r>
              <a:rPr lang="en-US" sz="2400" dirty="0">
                <a:solidFill>
                  <a:srgbClr val="FFEEA4"/>
                </a:solidFill>
                <a:latin typeface="Montserrat"/>
                <a:cs typeface="Poppins"/>
              </a:rPr>
              <a:t> issues de </a:t>
            </a:r>
            <a:r>
              <a:rPr lang="en-US" sz="2400" dirty="0" err="1">
                <a:solidFill>
                  <a:srgbClr val="FFEEA4"/>
                </a:solidFill>
                <a:latin typeface="Montserrat"/>
                <a:cs typeface="Poppins"/>
              </a:rPr>
              <a:t>l’exploitation</a:t>
            </a:r>
            <a:r>
              <a:rPr lang="en-US" sz="2400" dirty="0">
                <a:solidFill>
                  <a:srgbClr val="FFEEA4"/>
                </a:solidFill>
                <a:latin typeface="Montserrat"/>
                <a:cs typeface="Poppins"/>
              </a:rPr>
              <a:t>, les </a:t>
            </a:r>
            <a:r>
              <a:rPr lang="en-US" sz="2400" dirty="0" err="1">
                <a:solidFill>
                  <a:srgbClr val="FFEEA4"/>
                </a:solidFill>
                <a:latin typeface="Montserrat"/>
                <a:cs typeface="Poppins"/>
              </a:rPr>
              <a:t>volailles</a:t>
            </a:r>
            <a:r>
              <a:rPr lang="en-US" sz="2400" dirty="0">
                <a:solidFill>
                  <a:srgbClr val="FFEEA4"/>
                </a:solidFill>
                <a:latin typeface="Montserrat"/>
                <a:cs typeface="Poppins"/>
              </a:rPr>
              <a:t> </a:t>
            </a:r>
            <a:r>
              <a:rPr lang="en-US" sz="2400" dirty="0" err="1">
                <a:solidFill>
                  <a:srgbClr val="FFEEA4"/>
                </a:solidFill>
                <a:latin typeface="Montserrat"/>
                <a:cs typeface="Poppins"/>
              </a:rPr>
              <a:t>bénéficient</a:t>
            </a:r>
            <a:r>
              <a:rPr lang="en-US" sz="2400" dirty="0">
                <a:solidFill>
                  <a:srgbClr val="FFEEA4"/>
                </a:solidFill>
                <a:latin typeface="Montserrat"/>
                <a:cs typeface="Poppins"/>
              </a:rPr>
              <a:t> d’un cadre naturel </a:t>
            </a:r>
            <a:r>
              <a:rPr lang="en-US" sz="2400" dirty="0" err="1">
                <a:solidFill>
                  <a:srgbClr val="FFEEA4"/>
                </a:solidFill>
                <a:latin typeface="Montserrat"/>
              </a:rPr>
              <a:t>d’exception</a:t>
            </a:r>
            <a:r>
              <a:rPr lang="en-US" sz="2400" dirty="0">
                <a:solidFill>
                  <a:srgbClr val="FFEEA4"/>
                </a:solidFill>
                <a:latin typeface="Montserrat"/>
                <a:cs typeface="Poppins"/>
              </a:rPr>
              <a:t>.</a:t>
            </a:r>
            <a:r>
              <a:rPr lang="en-US" sz="2400" dirty="0">
                <a:solidFill>
                  <a:srgbClr val="FFEEA4"/>
                </a:solidFill>
                <a:latin typeface="Montserrat"/>
              </a:rPr>
              <a:t>   </a:t>
            </a:r>
            <a:endParaRPr lang="fr-FR" sz="933">
              <a:ea typeface="Calibri"/>
              <a:cs typeface="Calibri"/>
            </a:endParaRPr>
          </a:p>
        </p:txBody>
      </p:sp>
      <p:pic>
        <p:nvPicPr>
          <p:cNvPr id="6" name="Image 5" descr="Maison Delcros - Volailles et œufs fermiers de Lozère">
            <a:extLst>
              <a:ext uri="{FF2B5EF4-FFF2-40B4-BE49-F238E27FC236}">
                <a16:creationId xmlns:a16="http://schemas.microsoft.com/office/drawing/2014/main" id="{DDDED7F8-FF57-42D5-D6BE-EC84A9879ED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574306" y="2406266"/>
            <a:ext cx="2456329" cy="12722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4004819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B4BD1695AE054CA0A2F6E32F09E111" ma:contentTypeVersion="15" ma:contentTypeDescription="Crée un document." ma:contentTypeScope="" ma:versionID="b8685a98286995a317eaf3679e601f5d">
  <xsd:schema xmlns:xsd="http://www.w3.org/2001/XMLSchema" xmlns:xs="http://www.w3.org/2001/XMLSchema" xmlns:p="http://schemas.microsoft.com/office/2006/metadata/properties" xmlns:ns2="40743db4-5576-4118-b072-1c0c52a7f350" xmlns:ns3="5f843e3e-96a9-49ba-81ef-e6e9d51422a2" targetNamespace="http://schemas.microsoft.com/office/2006/metadata/properties" ma:root="true" ma:fieldsID="746a2e02ce4447366ce6a6847bb46648" ns2:_="" ns3:_="">
    <xsd:import namespace="40743db4-5576-4118-b072-1c0c52a7f350"/>
    <xsd:import namespace="5f843e3e-96a9-49ba-81ef-e6e9d51422a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43db4-5576-4118-b072-1c0c52a7f3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Balises d’images" ma:readOnly="false" ma:fieldId="{5cf76f15-5ced-4ddc-b409-7134ff3c332f}" ma:taxonomyMulti="true" ma:sspId="82b0661f-7378-4bef-abce-754b0f2fd44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843e3e-96a9-49ba-81ef-e6e9d51422a2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028024ad-c74b-4565-89f7-cd1dd16198e6}" ma:internalName="TaxCatchAll" ma:showField="CatchAllData" ma:web="5f843e3e-96a9-49ba-81ef-e6e9d51422a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843e3e-96a9-49ba-81ef-e6e9d51422a2" xsi:nil="true"/>
    <lcf76f155ced4ddcb4097134ff3c332f xmlns="40743db4-5576-4118-b072-1c0c52a7f350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DB1CB729-A3CE-4225-A11C-D15E7ED5783E}"/>
</file>

<file path=customXml/itemProps2.xml><?xml version="1.0" encoding="utf-8"?>
<ds:datastoreItem xmlns:ds="http://schemas.openxmlformats.org/officeDocument/2006/customXml" ds:itemID="{BB523BF6-DD2A-4658-A375-79CA34962692}"/>
</file>

<file path=customXml/itemProps3.xml><?xml version="1.0" encoding="utf-8"?>
<ds:datastoreItem xmlns:ds="http://schemas.openxmlformats.org/officeDocument/2006/customXml" ds:itemID="{D14BAB0F-484D-40F8-9AEF-19998FEFD1EF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51</Words>
  <Application>Microsoft Office PowerPoint</Application>
  <PresentationFormat>Grand écran</PresentationFormat>
  <Paragraphs>2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7" baseType="lpstr">
      <vt:lpstr>Aptos</vt:lpstr>
      <vt:lpstr>Aptos Display</vt:lpstr>
      <vt:lpstr>Arial</vt:lpstr>
      <vt:lpstr>Calibri</vt:lpstr>
      <vt:lpstr>Montserrat</vt:lpstr>
      <vt:lpstr>Thème Office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Laura Palous</dc:creator>
  <cp:lastModifiedBy>Laura Palous</cp:lastModifiedBy>
  <cp:revision>1</cp:revision>
  <dcterms:created xsi:type="dcterms:W3CDTF">2024-08-22T06:45:14Z</dcterms:created>
  <dcterms:modified xsi:type="dcterms:W3CDTF">2024-08-22T06:45:31Z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0x01010018B4BD1695AE054CA0A2F6E32F09E111</vt:lpwstr>
  </property>
</Properties>
</file>