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BF522C-14ED-4CA1-98A3-967DCA4F1CB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