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C62B0B-2CA3-4A13-8713-D3B549487B02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