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9DC00BA7-1651-4CE5-BFCF-3308DEFA623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