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6AB6DA-5CD5-4111-ADA7-9C498A60985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