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4B4BBC-A912-4C84-9461-4769E8DA38CD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