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7778AC-8ED0-4C26-820A-963BE08EF829}" v="2" dt="2023-08-18T07:53:05.0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2D7778AC-8ED0-4C26-820A-963BE08EF829}"/>
    <pc:docChg chg="addSld delSld addMainMaster modMainMaster">
      <pc:chgData name="Thomas Castella" userId="S::thomas.castella@agence-adocc.com::898b9b16-eabe-4cfa-8feb-61a5123ac1e1" providerId="AD" clId="Web-{2D7778AC-8ED0-4C26-820A-963BE08EF829}" dt="2023-08-18T07:53:05.018" v="1"/>
      <pc:docMkLst>
        <pc:docMk/>
      </pc:docMkLst>
      <pc:sldChg chg="del">
        <pc:chgData name="Thomas Castella" userId="S::thomas.castella@agence-adocc.com::898b9b16-eabe-4cfa-8feb-61a5123ac1e1" providerId="AD" clId="Web-{2D7778AC-8ED0-4C26-820A-963BE08EF829}" dt="2023-08-18T07:53:05.01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2D7778AC-8ED0-4C26-820A-963BE08EF829}" dt="2023-08-18T07:53:01.940" v="0"/>
        <pc:sldMkLst>
          <pc:docMk/>
          <pc:sldMk cId="3455483287" sldId="257"/>
        </pc:sldMkLst>
      </pc:sldChg>
      <pc:sldMasterChg chg="add addSldLayout">
        <pc:chgData name="Thomas Castella" userId="S::thomas.castella@agence-adocc.com::898b9b16-eabe-4cfa-8feb-61a5123ac1e1" providerId="AD" clId="Web-{2D7778AC-8ED0-4C26-820A-963BE08EF829}" dt="2023-08-18T07:53:01.94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2D7778AC-8ED0-4C26-820A-963BE08EF829}" dt="2023-08-18T07:53:01.940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2D7778AC-8ED0-4C26-820A-963BE08EF829}" dt="2023-08-18T07:53:01.94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2D7778AC-8ED0-4C26-820A-963BE08EF829}" dt="2023-08-18T07:53:01.940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213715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Depuis 2003,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Ethiquable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agit en faveur d'un commerce équitable engagé et soutient l'agriculture paysanne bio.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Chacun des produits est issu d'un seul terroir pour lequel l'entreprise a identifié un projet de développement et d’autonomisation  qu'elle accompagne.</a:t>
            </a:r>
          </a:p>
        </p:txBody>
      </p:sp>
      <p:sp>
        <p:nvSpPr>
          <p:cNvPr id="7" name="Freeform 7"/>
          <p:cNvSpPr/>
          <p:nvPr/>
        </p:nvSpPr>
        <p:spPr>
          <a:xfrm>
            <a:off x="9487484" y="2964410"/>
            <a:ext cx="2564817" cy="841909"/>
          </a:xfrm>
          <a:custGeom>
            <a:avLst/>
            <a:gdLst/>
            <a:ahLst/>
            <a:cxnLst/>
            <a:rect l="l" t="t" r="r" b="b"/>
            <a:pathLst>
              <a:path w="3847225" h="1262864">
                <a:moveTo>
                  <a:pt x="0" y="0"/>
                </a:moveTo>
                <a:lnTo>
                  <a:pt x="3847225" y="0"/>
                </a:lnTo>
                <a:lnTo>
                  <a:pt x="3847225" y="1262864"/>
                </a:lnTo>
                <a:lnTo>
                  <a:pt x="0" y="126286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4554832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49EB124-B15F-4221-8CC6-E08C992121DD}"/>
</file>

<file path=customXml/itemProps2.xml><?xml version="1.0" encoding="utf-8"?>
<ds:datastoreItem xmlns:ds="http://schemas.openxmlformats.org/officeDocument/2006/customXml" ds:itemID="{DF43A541-6EAD-473F-AC5C-0CC46DD3E50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5BFF1521-3B04-4215-9E5C-C8CA78B9A72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2023-08-18T07:52:40Z</dcterms:created>
  <dcterms:modified xsi:type="dcterms:W3CDTF">2023-08-18T07:53:10Z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