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2249FF-A850-4488-A36A-CD2F8964A351}" v="2" dt="2023-08-17T14:20:37.8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D2249FF-A850-4488-A36A-CD2F8964A351}"/>
    <pc:docChg chg="addSld delSld addMainMaster modMainMaster">
      <pc:chgData name="Thomas Castella" userId="S::thomas.castella@agence-adocc.com::898b9b16-eabe-4cfa-8feb-61a5123ac1e1" providerId="AD" clId="Web-{BD2249FF-A850-4488-A36A-CD2F8964A351}" dt="2023-08-17T14:20:37.808" v="1"/>
      <pc:docMkLst>
        <pc:docMk/>
      </pc:docMkLst>
      <pc:sldChg chg="del">
        <pc:chgData name="Thomas Castella" userId="S::thomas.castella@agence-adocc.com::898b9b16-eabe-4cfa-8feb-61a5123ac1e1" providerId="AD" clId="Web-{BD2249FF-A850-4488-A36A-CD2F8964A351}" dt="2023-08-17T14:20:37.80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D2249FF-A850-4488-A36A-CD2F8964A351}" dt="2023-08-17T14:20:35.276" v="0"/>
        <pc:sldMkLst>
          <pc:docMk/>
          <pc:sldMk cId="2307806391" sldId="257"/>
        </pc:sldMkLst>
      </pc:sldChg>
      <pc:sldMasterChg chg="add addSldLayout">
        <pc:chgData name="Thomas Castella" userId="S::thomas.castella@agence-adocc.com::898b9b16-eabe-4cfa-8feb-61a5123ac1e1" providerId="AD" clId="Web-{BD2249FF-A850-4488-A36A-CD2F8964A351}" dt="2023-08-17T14:20:35.27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D2249FF-A850-4488-A36A-CD2F8964A351}" dt="2023-08-17T14:20:35.27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D2249FF-A850-4488-A36A-CD2F8964A351}" dt="2023-08-17T14:20:35.27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D2249FF-A850-4488-A36A-CD2F8964A351}" dt="2023-08-17T14:20:35.27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429920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</a:rPr>
              <a:t>Porte-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drapeau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de la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gastronomie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locale, la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maison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familiale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 Bold"/>
              </a:rPr>
              <a:t>Alazard</a:t>
            </a:r>
            <a:r>
              <a:rPr lang="en-US" sz="2733" dirty="0">
                <a:solidFill>
                  <a:srgbClr val="662962"/>
                </a:solidFill>
                <a:latin typeface="Montserrat Bold"/>
              </a:rPr>
              <a:t> &amp; Roux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cultive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depuis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1934 son savoir-faire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notamment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autour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de la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viande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de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taureau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. 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</a:rPr>
              <a:t> Une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sélection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qui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concilie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toujours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exigences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qualitatives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et </a:t>
            </a: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environne­mentales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.</a:t>
            </a:r>
          </a:p>
        </p:txBody>
      </p:sp>
      <p:sp>
        <p:nvSpPr>
          <p:cNvPr id="7" name="Freeform 7"/>
          <p:cNvSpPr/>
          <p:nvPr/>
        </p:nvSpPr>
        <p:spPr>
          <a:xfrm>
            <a:off x="9529013" y="2157867"/>
            <a:ext cx="2454995" cy="2454995"/>
          </a:xfrm>
          <a:custGeom>
            <a:avLst/>
            <a:gdLst/>
            <a:ahLst/>
            <a:cxnLst/>
            <a:rect l="l" t="t" r="r" b="b"/>
            <a:pathLst>
              <a:path w="3682492" h="3682492">
                <a:moveTo>
                  <a:pt x="0" y="0"/>
                </a:moveTo>
                <a:lnTo>
                  <a:pt x="3682492" y="0"/>
                </a:lnTo>
                <a:lnTo>
                  <a:pt x="3682492" y="3682492"/>
                </a:lnTo>
                <a:lnTo>
                  <a:pt x="0" y="368249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3078063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7F5431-99D8-4A70-A0D0-BE6FB41E61E1}"/>
</file>

<file path=customXml/itemProps2.xml><?xml version="1.0" encoding="utf-8"?>
<ds:datastoreItem xmlns:ds="http://schemas.openxmlformats.org/officeDocument/2006/customXml" ds:itemID="{04D6A81A-20AE-4999-8070-39ACE5955AF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79A1BAAF-1057-4338-AFC1-6CD61FCCDE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2023-08-17T14:20:17Z</dcterms:created>
  <dcterms:modified xsi:type="dcterms:W3CDTF">2023-08-17T14:20:45Z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