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02F2AC-DE4F-4E61-9BDC-F86932C3287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