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982217B-B64E-4140-A118-82B7851EBE19}"/>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