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22EA9C2-2755-474C-8C18-A9E1C9C5AAC1}" v="2" dt="2023-08-18T09:22:02.08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E22EA9C2-2755-474C-8C18-A9E1C9C5AAC1}"/>
    <pc:docChg chg="addSld delSld addMainMaster modMainMaster">
      <pc:chgData name="Thomas Castella" userId="S::thomas.castella@agence-adocc.com::898b9b16-eabe-4cfa-8feb-61a5123ac1e1" providerId="AD" clId="Web-{E22EA9C2-2755-474C-8C18-A9E1C9C5AAC1}" dt="2023-08-18T09:22:02.081" v="1"/>
      <pc:docMkLst>
        <pc:docMk/>
      </pc:docMkLst>
      <pc:sldChg chg="del">
        <pc:chgData name="Thomas Castella" userId="S::thomas.castella@agence-adocc.com::898b9b16-eabe-4cfa-8feb-61a5123ac1e1" providerId="AD" clId="Web-{E22EA9C2-2755-474C-8C18-A9E1C9C5AAC1}" dt="2023-08-18T09:22:02.081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E22EA9C2-2755-474C-8C18-A9E1C9C5AAC1}" dt="2023-08-18T09:22:00.394" v="0"/>
        <pc:sldMkLst>
          <pc:docMk/>
          <pc:sldMk cId="197812283" sldId="257"/>
        </pc:sldMkLst>
      </pc:sldChg>
      <pc:sldMasterChg chg="add addSldLayout">
        <pc:chgData name="Thomas Castella" userId="S::thomas.castella@agence-adocc.com::898b9b16-eabe-4cfa-8feb-61a5123ac1e1" providerId="AD" clId="Web-{E22EA9C2-2755-474C-8C18-A9E1C9C5AAC1}" dt="2023-08-18T09:22:00.394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E22EA9C2-2755-474C-8C18-A9E1C9C5AAC1}" dt="2023-08-18T09:22:00.394" v="0"/>
          <pc:sldLayoutMkLst>
            <pc:docMk/>
            <pc:sldMasterMk cId="0" sldId="2147483648"/>
            <pc:sldLayoutMk cId="0" sldId="2147483655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E22EA9C2-2755-474C-8C18-A9E1C9C5AAC1}" dt="2023-08-18T09:22:00.394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E22EA9C2-2755-474C-8C18-A9E1C9C5AAC1}" dt="2023-08-18T09:22:00.394" v="0"/>
          <pc:sldLayoutMkLst>
            <pc:docMk/>
            <pc:sldMasterMk cId="3071127875" sldId="2147483660"/>
            <pc:sldLayoutMk cId="4040201302" sldId="214748366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61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987" r="-11987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1065574" y="1348920"/>
            <a:ext cx="7971589" cy="398192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Société créée en 1949 par Louis Fabre, la </a:t>
            </a:r>
            <a:r>
              <a:rPr lang="en-US" sz="2733">
                <a:solidFill>
                  <a:srgbClr val="662962"/>
                </a:solidFill>
                <a:latin typeface="Montserrat Bold"/>
              </a:rPr>
              <a:t>Laiterie Fabre</a:t>
            </a:r>
            <a:r>
              <a:rPr lang="en-US" sz="2733">
                <a:solidFill>
                  <a:srgbClr val="662962"/>
                </a:solidFill>
                <a:latin typeface="Montserrat"/>
              </a:rPr>
              <a:t> fabrique des fromages depuis 3 générations.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L'entreprise familiale a réhabilité d'anciens tunnels ferroviaires en caves d'affinage afin d'obtenir des goûts plus prononcés du terroir.</a:t>
            </a:r>
          </a:p>
          <a:p>
            <a:pPr algn="ctr">
              <a:lnSpc>
                <a:spcPts val="4510"/>
              </a:lnSpc>
            </a:pPr>
            <a:endParaRPr lang="en-US" sz="2733">
              <a:solidFill>
                <a:srgbClr val="662962"/>
              </a:solidFill>
              <a:latin typeface="Montserrat"/>
            </a:endParaRPr>
          </a:p>
        </p:txBody>
      </p:sp>
      <p:sp>
        <p:nvSpPr>
          <p:cNvPr id="7" name="Freeform 7"/>
          <p:cNvSpPr/>
          <p:nvPr/>
        </p:nvSpPr>
        <p:spPr>
          <a:xfrm>
            <a:off x="9608134" y="2170752"/>
            <a:ext cx="2429227" cy="2429227"/>
          </a:xfrm>
          <a:custGeom>
            <a:avLst/>
            <a:gdLst/>
            <a:ahLst/>
            <a:cxnLst/>
            <a:rect l="l" t="t" r="r" b="b"/>
            <a:pathLst>
              <a:path w="3643841" h="3643841">
                <a:moveTo>
                  <a:pt x="0" y="0"/>
                </a:moveTo>
                <a:lnTo>
                  <a:pt x="3643841" y="0"/>
                </a:lnTo>
                <a:lnTo>
                  <a:pt x="3643841" y="3643840"/>
                </a:lnTo>
                <a:lnTo>
                  <a:pt x="0" y="3643840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19781228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092ff869bf7dd5baf4d4195e8791ea06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b33c221a5eede3bccce2427ea273b6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5DA48D76-E9C2-4672-8970-EC137A350113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22CD3EB-44F3-451D-9045-159874D0D9CA}"/>
</file>

<file path=customXml/itemProps3.xml><?xml version="1.0" encoding="utf-8"?>
<ds:datastoreItem xmlns:ds="http://schemas.openxmlformats.org/officeDocument/2006/customXml" ds:itemID="{54FFDBD8-445D-49EF-90AE-C5A3C79CDE2A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3</cp:revision>
  <dcterms:created xsi:type="dcterms:W3CDTF">2023-08-18T09:19:41Z</dcterms:created>
  <dcterms:modified xsi:type="dcterms:W3CDTF">2023-08-18T09:22:10Z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