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D08507-457A-45DC-98D7-FE778667233C}" v="2" dt="2023-08-21T07:14:58.1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2D08507-457A-45DC-98D7-FE778667233C}"/>
    <pc:docChg chg="addSld delSld addMainMaster modMainMaster">
      <pc:chgData name="Thomas Castella" userId="S::thomas.castella@agence-adocc.com::898b9b16-eabe-4cfa-8feb-61a5123ac1e1" providerId="AD" clId="Web-{22D08507-457A-45DC-98D7-FE778667233C}" dt="2023-08-21T07:14:58.184" v="1"/>
      <pc:docMkLst>
        <pc:docMk/>
      </pc:docMkLst>
      <pc:sldChg chg="del">
        <pc:chgData name="Thomas Castella" userId="S::thomas.castella@agence-adocc.com::898b9b16-eabe-4cfa-8feb-61a5123ac1e1" providerId="AD" clId="Web-{22D08507-457A-45DC-98D7-FE778667233C}" dt="2023-08-21T07:14:58.18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2D08507-457A-45DC-98D7-FE778667233C}" dt="2023-08-21T07:14:54.278" v="0"/>
        <pc:sldMkLst>
          <pc:docMk/>
          <pc:sldMk cId="3957879069" sldId="257"/>
        </pc:sldMkLst>
      </pc:sldChg>
      <pc:sldMasterChg chg="add addSldLayout">
        <pc:chgData name="Thomas Castella" userId="S::thomas.castella@agence-adocc.com::898b9b16-eabe-4cfa-8feb-61a5123ac1e1" providerId="AD" clId="Web-{22D08507-457A-45DC-98D7-FE778667233C}" dt="2023-08-21T07:14:54.278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2D08507-457A-45DC-98D7-FE778667233C}" dt="2023-08-21T07:14:54.278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60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L’aventure de la fromagerie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 Bois d'Amalthée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commence en 1996 dans le nord du Lot.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3 associés, Sandrine, Franck et Thierry décident de s’unir autour d’un métier et d’une passion : éleveur, producteur et fabriquant de fromages. Tous de tradition fermière et artisanale.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7334" y="2302574"/>
            <a:ext cx="2497638" cy="1890105"/>
          </a:xfrm>
          <a:custGeom>
            <a:avLst/>
            <a:gdLst/>
            <a:ahLst/>
            <a:cxnLst/>
            <a:rect l="l" t="t" r="r" b="b"/>
            <a:pathLst>
              <a:path w="3746457" h="2835157">
                <a:moveTo>
                  <a:pt x="0" y="0"/>
                </a:moveTo>
                <a:lnTo>
                  <a:pt x="3746458" y="0"/>
                </a:lnTo>
                <a:lnTo>
                  <a:pt x="3746458" y="2835157"/>
                </a:lnTo>
                <a:lnTo>
                  <a:pt x="0" y="28351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9578790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0C1FA9-D5C3-4C56-A534-A333A41738E9}"/>
</file>

<file path=customXml/itemProps2.xml><?xml version="1.0" encoding="utf-8"?>
<ds:datastoreItem xmlns:ds="http://schemas.openxmlformats.org/officeDocument/2006/customXml" ds:itemID="{9F28F4DC-91B2-4B6A-A25B-B2A8BA7EBCE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EB0A1698-80CD-458D-A82B-68B263B243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2023-08-21T07:14:45Z</dcterms:created>
  <dcterms:modified xsi:type="dcterms:W3CDTF">2023-08-21T07:14:58Z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