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F17533-95AC-EC20-3667-5138FA4AED10}" v="48" dt="2025-03-26T15:11:13.3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AFEF1730-01FF-4F8F-A433-FA9D68E4B234}"/>
    <pc:docChg chg="addSld delSld addMainMaster modMainMaster">
      <pc:chgData name="Thomas Castella" userId="S::thomas.castella@agence-adocc.com::898b9b16-eabe-4cfa-8feb-61a5123ac1e1" providerId="AD" clId="Web-{AFEF1730-01FF-4F8F-A433-FA9D68E4B234}" dt="2023-08-18T14:34:20.852" v="1"/>
      <pc:docMkLst>
        <pc:docMk/>
      </pc:docMkLst>
      <pc:sldChg chg="del">
        <pc:chgData name="Thomas Castella" userId="S::thomas.castella@agence-adocc.com::898b9b16-eabe-4cfa-8feb-61a5123ac1e1" providerId="AD" clId="Web-{AFEF1730-01FF-4F8F-A433-FA9D68E4B234}" dt="2023-08-18T14:34:20.852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AFEF1730-01FF-4F8F-A433-FA9D68E4B234}" dt="2023-08-18T14:33:46.664" v="0"/>
        <pc:sldMkLst>
          <pc:docMk/>
          <pc:sldMk cId="2851757710" sldId="257"/>
        </pc:sldMkLst>
      </pc:sldChg>
      <pc:sldMasterChg chg="add addSldLayout">
        <pc:chgData name="Thomas Castella" userId="S::thomas.castella@agence-adocc.com::898b9b16-eabe-4cfa-8feb-61a5123ac1e1" providerId="AD" clId="Web-{AFEF1730-01FF-4F8F-A433-FA9D68E4B234}" dt="2023-08-18T14:33:46.664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AFEF1730-01FF-4F8F-A433-FA9D68E4B234}" dt="2023-08-18T14:33:46.664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AFEF1730-01FF-4F8F-A433-FA9D68E4B234}" dt="2023-08-18T14:33:46.664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AFEF1730-01FF-4F8F-A433-FA9D68E4B234}" dt="2023-08-18T14:33:46.664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AFEF1730-01FF-4F8F-A433-FA9D68E4B234}" dt="2023-08-18T14:33:46.664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AFEF1730-01FF-4F8F-A433-FA9D68E4B234}" dt="2023-08-18T14:33:46.664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AFEF1730-01FF-4F8F-A433-FA9D68E4B234}" dt="2023-08-18T14:33:46.664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AFEF1730-01FF-4F8F-A433-FA9D68E4B234}" dt="2023-08-18T14:33:46.664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AFEF1730-01FF-4F8F-A433-FA9D68E4B234}" dt="2023-08-18T14:33:46.664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AFEF1730-01FF-4F8F-A433-FA9D68E4B234}" dt="2023-08-18T14:33:46.664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AFEF1730-01FF-4F8F-A433-FA9D68E4B234}" dt="2023-08-18T14:33:46.664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AFEF1730-01FF-4F8F-A433-FA9D68E4B234}" dt="2023-08-18T14:33:46.664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AFEF1730-01FF-4F8F-A433-FA9D68E4B234}" dt="2023-08-18T14:33:46.664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AFEF1730-01FF-4F8F-A433-FA9D68E4B234}" dt="2023-08-18T14:33:46.664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AFEF1730-01FF-4F8F-A433-FA9D68E4B234}" dt="2023-08-18T14:33:46.664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AFEF1730-01FF-4F8F-A433-FA9D68E4B234}" dt="2023-08-18T14:33:46.664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AFEF1730-01FF-4F8F-A433-FA9D68E4B234}" dt="2023-08-18T14:33:46.664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AFEF1730-01FF-4F8F-A433-FA9D68E4B234}" dt="2023-08-18T14:33:46.664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AFEF1730-01FF-4F8F-A433-FA9D68E4B234}" dt="2023-08-18T14:33:46.664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AFEF1730-01FF-4F8F-A433-FA9D68E4B234}" dt="2023-08-18T14:33:46.664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AFEF1730-01FF-4F8F-A433-FA9D68E4B234}" dt="2023-08-18T14:33:46.664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AFEF1730-01FF-4F8F-A433-FA9D68E4B234}" dt="2023-08-18T14:33:46.664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AFEF1730-01FF-4F8F-A433-FA9D68E4B234}" dt="2023-08-18T14:33:46.664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AFEF1730-01FF-4F8F-A433-FA9D68E4B234}" dt="2023-08-18T14:33:46.664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  <pc:docChgLst>
    <pc:chgData clId="Web-{3DF17533-95AC-EC20-3667-5138FA4AED10}"/>
    <pc:docChg chg="modSld">
      <pc:chgData name="" userId="" providerId="" clId="Web-{3DF17533-95AC-EC20-3667-5138FA4AED10}" dt="2025-03-26T15:10:11.766" v="4" actId="20577"/>
      <pc:docMkLst>
        <pc:docMk/>
      </pc:docMkLst>
      <pc:sldChg chg="delSp modSp">
        <pc:chgData name="" userId="" providerId="" clId="Web-{3DF17533-95AC-EC20-3667-5138FA4AED10}" dt="2025-03-26T15:10:11.766" v="4" actId="20577"/>
        <pc:sldMkLst>
          <pc:docMk/>
          <pc:sldMk cId="2851757710" sldId="257"/>
        </pc:sldMkLst>
        <pc:spChg chg="mod">
          <ac:chgData name="" userId="" providerId="" clId="Web-{3DF17533-95AC-EC20-3667-5138FA4AED10}" dt="2025-03-26T15:10:11.766" v="4" actId="20577"/>
          <ac:spMkLst>
            <pc:docMk/>
            <pc:sldMk cId="2851757710" sldId="257"/>
            <ac:spMk id="6" creationId="{00000000-0000-0000-0000-000000000000}"/>
          </ac:spMkLst>
        </pc:spChg>
        <pc:spChg chg="del">
          <ac:chgData name="" userId="" providerId="" clId="Web-{3DF17533-95AC-EC20-3667-5138FA4AED10}" dt="2025-03-26T15:10:07.844" v="0"/>
          <ac:spMkLst>
            <pc:docMk/>
            <pc:sldMk cId="2851757710" sldId="257"/>
            <ac:spMk id="7" creationId="{00000000-0000-0000-0000-000000000000}"/>
          </ac:spMkLst>
        </pc:spChg>
      </pc:sldChg>
    </pc:docChg>
  </pc:docChgLst>
  <pc:docChgLst>
    <pc:chgData name="Matilde Girou" userId="S::matilde.girou@agence-adocc.com::98022035-a40c-4014-afd8-95893e8f57b8" providerId="AD" clId="Web-{3DF17533-95AC-EC20-3667-5138FA4AED10}"/>
    <pc:docChg chg="modSld">
      <pc:chgData name="Matilde Girou" userId="S::matilde.girou@agence-adocc.com::98022035-a40c-4014-afd8-95893e8f57b8" providerId="AD" clId="Web-{3DF17533-95AC-EC20-3667-5138FA4AED10}" dt="2025-03-26T15:11:13.329" v="21" actId="1076"/>
      <pc:docMkLst>
        <pc:docMk/>
      </pc:docMkLst>
      <pc:sldChg chg="addSp modSp">
        <pc:chgData name="Matilde Girou" userId="S::matilde.girou@agence-adocc.com::98022035-a40c-4014-afd8-95893e8f57b8" providerId="AD" clId="Web-{3DF17533-95AC-EC20-3667-5138FA4AED10}" dt="2025-03-26T15:11:13.329" v="21" actId="1076"/>
        <pc:sldMkLst>
          <pc:docMk/>
          <pc:sldMk cId="2851757710" sldId="257"/>
        </pc:sldMkLst>
        <pc:spChg chg="mod">
          <ac:chgData name="Matilde Girou" userId="S::matilde.girou@agence-adocc.com::98022035-a40c-4014-afd8-95893e8f57b8" providerId="AD" clId="Web-{3DF17533-95AC-EC20-3667-5138FA4AED10}" dt="2025-03-26T15:10:14.875" v="13" actId="20577"/>
          <ac:spMkLst>
            <pc:docMk/>
            <pc:sldMk cId="2851757710" sldId="257"/>
            <ac:spMk id="6" creationId="{00000000-0000-0000-0000-000000000000}"/>
          </ac:spMkLst>
        </pc:spChg>
        <pc:picChg chg="add mod modCrop">
          <ac:chgData name="Matilde Girou" userId="S::matilde.girou@agence-adocc.com::98022035-a40c-4014-afd8-95893e8f57b8" providerId="AD" clId="Web-{3DF17533-95AC-EC20-3667-5138FA4AED10}" dt="2025-03-26T15:11:13.329" v="21" actId="1076"/>
          <ac:picMkLst>
            <pc:docMk/>
            <pc:sldMk cId="2851757710" sldId="257"/>
            <ac:picMk id="8" creationId="{78080313-1B82-E49D-60FC-1356DDD63CCA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26/03/2025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26/03/2025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26/03/2025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26/03/2025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26/03/2025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26/03/2025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26/03/2025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26/03/2025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26/03/2025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26/03/2025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26/03/2025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26/03/2025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62362" y="1186179"/>
            <a:ext cx="7978013" cy="4559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00" dirty="0">
                <a:solidFill>
                  <a:srgbClr val="662962"/>
                </a:solidFill>
                <a:latin typeface="Montserrat Bold"/>
              </a:rPr>
              <a:t>Occ Bio </a:t>
            </a:r>
            <a:r>
              <a:rPr lang="en-US" sz="2700" dirty="0" err="1">
                <a:solidFill>
                  <a:srgbClr val="662962"/>
                </a:solidFill>
                <a:latin typeface="Montserrat Bold"/>
              </a:rPr>
              <a:t>Graines</a:t>
            </a:r>
            <a:r>
              <a:rPr lang="en-US" sz="2700" dirty="0">
                <a:solidFill>
                  <a:srgbClr val="662962"/>
                </a:solidFill>
                <a:latin typeface="Montserrat Bold"/>
              </a:rPr>
              <a:t> </a:t>
            </a:r>
            <a:r>
              <a:rPr lang="en-US" sz="2700" dirty="0" err="1">
                <a:solidFill>
                  <a:srgbClr val="662962"/>
                </a:solidFill>
                <a:latin typeface="Montserrat"/>
              </a:rPr>
              <a:t>est</a:t>
            </a:r>
            <a:r>
              <a:rPr lang="en-US" sz="2700" dirty="0">
                <a:solidFill>
                  <a:srgbClr val="662962"/>
                </a:solidFill>
                <a:latin typeface="Montserrat"/>
              </a:rPr>
              <a:t> un réseau de producteurs de légumineuses, céréales et graines oléagineuses garanties 100% bio.</a:t>
            </a:r>
          </a:p>
          <a:p>
            <a:pPr algn="ctr">
              <a:lnSpc>
                <a:spcPts val="4510"/>
              </a:lnSpc>
            </a:pPr>
            <a:r>
              <a:rPr lang="en-US" sz="2733" dirty="0">
                <a:solidFill>
                  <a:srgbClr val="662962"/>
                </a:solidFill>
                <a:latin typeface="Montserrat"/>
              </a:rPr>
              <a:t>La structure pratique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une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agriculture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raisonnée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et tenant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compte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des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enjeux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climatiques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afin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de proposer des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produits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responsables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et de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qualité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pic>
        <p:nvPicPr>
          <p:cNvPr id="8" name="Image 7" descr="Blé">
            <a:extLst>
              <a:ext uri="{FF2B5EF4-FFF2-40B4-BE49-F238E27FC236}">
                <a16:creationId xmlns:a16="http://schemas.microsoft.com/office/drawing/2014/main" id="{78080313-1B82-E49D-60FC-1356DDD63CC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-75" r="32917" b="-312"/>
          <a:stretch/>
        </p:blipFill>
        <p:spPr>
          <a:xfrm>
            <a:off x="9583711" y="2236759"/>
            <a:ext cx="2378474" cy="228155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85175771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A78C3B3-7C7E-4D86-88A6-B03078FC21D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0743db4-5576-4118-b072-1c0c52a7f350"/>
    <ds:schemaRef ds:uri="5f843e3e-96a9-49ba-81ef-e6e9d51422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D3758F-1181-43EF-9060-1D1D2BEFD956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97D3CC68-9248-4413-B754-67F933C8CE7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10</cp:revision>
  <dcterms:created xsi:type="dcterms:W3CDTF">2023-08-18T14:29:47Z</dcterms:created>
  <dcterms:modified xsi:type="dcterms:W3CDTF">2025-03-26T15:11:16Z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