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86524-02F4-4BFD-9D5E-76AFE9A5CE54}" v="2" dt="2023-08-18T07:58:29.452"/>
    <p1510:client id="{A097F800-6EC1-8AC4-EE3E-DEF0BE28E073}" v="2" dt="2023-08-18T08:01:49.321"/>
    <p1510:client id="{AF3A805F-C52B-9476-9EF8-15DD10D831D5}" v="2" dt="2023-08-18T08:13:2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133747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B59DC4-F484-4913-82B9-14C5BFDC322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2023-08-18T07:57:50Z</dcterms:created>
  <dcterms:modified xsi:type="dcterms:W3CDTF">2023-08-18T08:13:31Z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