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17BA3DB-1584-4C9F-98F2-8ADBAF1128F0}" v="2" dt="2023-08-18T07:01:54.83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617BA3DB-1584-4C9F-98F2-8ADBAF1128F0}"/>
    <pc:docChg chg="addSld delSld addMainMaster modMainMaster">
      <pc:chgData name="Thomas Castella" userId="S::thomas.castella@agence-adocc.com::898b9b16-eabe-4cfa-8feb-61a5123ac1e1" providerId="AD" clId="Web-{617BA3DB-1584-4C9F-98F2-8ADBAF1128F0}" dt="2023-08-18T07:01:54.839" v="1"/>
      <pc:docMkLst>
        <pc:docMk/>
      </pc:docMkLst>
      <pc:sldChg chg="del">
        <pc:chgData name="Thomas Castella" userId="S::thomas.castella@agence-adocc.com::898b9b16-eabe-4cfa-8feb-61a5123ac1e1" providerId="AD" clId="Web-{617BA3DB-1584-4C9F-98F2-8ADBAF1128F0}" dt="2023-08-18T07:01:54.839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617BA3DB-1584-4C9F-98F2-8ADBAF1128F0}" dt="2023-08-18T07:01:50.699" v="0"/>
        <pc:sldMkLst>
          <pc:docMk/>
          <pc:sldMk cId="4262408431" sldId="257"/>
        </pc:sldMkLst>
      </pc:sldChg>
      <pc:sldMasterChg chg="add addSldLayout">
        <pc:chgData name="Thomas Castella" userId="S::thomas.castella@agence-adocc.com::898b9b16-eabe-4cfa-8feb-61a5123ac1e1" providerId="AD" clId="Web-{617BA3DB-1584-4C9F-98F2-8ADBAF1128F0}" dt="2023-08-18T07:01:50.699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617BA3DB-1584-4C9F-98F2-8ADBAF1128F0}" dt="2023-08-18T07:01:50.699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617BA3DB-1584-4C9F-98F2-8ADBAF1128F0}" dt="2023-08-18T07:01:50.699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617BA3DB-1584-4C9F-98F2-8ADBAF1128F0}" dt="2023-08-18T07:01:50.699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9741390" y="2768669"/>
            <a:ext cx="2134405" cy="1320663"/>
          </a:xfrm>
          <a:custGeom>
            <a:avLst/>
            <a:gdLst/>
            <a:ahLst/>
            <a:cxnLst/>
            <a:rect l="l" t="t" r="r" b="b"/>
            <a:pathLst>
              <a:path w="3201607" h="1980994">
                <a:moveTo>
                  <a:pt x="0" y="0"/>
                </a:moveTo>
                <a:lnTo>
                  <a:pt x="3201607" y="0"/>
                </a:lnTo>
                <a:lnTo>
                  <a:pt x="3201607" y="1980994"/>
                </a:lnTo>
                <a:lnTo>
                  <a:pt x="0" y="1980994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904507" y="1348919"/>
            <a:ext cx="8063369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L'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Association des éleveurs Bio du Tarn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est un groupement de producteurs engagé autour de la valorisation de la viande bovine  élevée dans le respect de l'Agriculture Biologique.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Il souhaite constituer une micro filière bio autour des piliers du développement durable.</a:t>
            </a:r>
          </a:p>
        </p:txBody>
      </p:sp>
    </p:spTree>
    <p:extLst>
      <p:ext uri="{BB962C8B-B14F-4D97-AF65-F5344CB8AC3E}">
        <p14:creationId xmlns:p14="http://schemas.microsoft.com/office/powerpoint/2010/main" val="426240843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0A4AF1B-282A-469C-B042-537AFE3A6F99}"/>
</file>

<file path=customXml/itemProps2.xml><?xml version="1.0" encoding="utf-8"?>
<ds:datastoreItem xmlns:ds="http://schemas.openxmlformats.org/officeDocument/2006/customXml" ds:itemID="{4E163307-9A55-430C-B6DC-B72E3DEEDD21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3.xml><?xml version="1.0" encoding="utf-8"?>
<ds:datastoreItem xmlns:ds="http://schemas.openxmlformats.org/officeDocument/2006/customXml" ds:itemID="{ED876CB5-B967-4666-AA88-4B3AD3CC104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2023-08-18T07:01:09Z</dcterms:created>
  <dcterms:modified xsi:type="dcterms:W3CDTF">2023-08-18T07:02:01Z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