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72268C-EE4B-408A-B457-E5B4E53FE553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