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9865E1-33A7-4DBC-8696-511EB18CC396}" v="2" dt="2023-08-18T14:21:01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99865E1-33A7-4DBC-8696-511EB18CC396}"/>
    <pc:docChg chg="addSld delSld addMainMaster modMainMaster">
      <pc:chgData name="Thomas Castella" userId="S::thomas.castella@agence-adocc.com::898b9b16-eabe-4cfa-8feb-61a5123ac1e1" providerId="AD" clId="Web-{C99865E1-33A7-4DBC-8696-511EB18CC396}" dt="2023-08-18T14:21:01.901" v="1"/>
      <pc:docMkLst>
        <pc:docMk/>
      </pc:docMkLst>
      <pc:sldChg chg="del">
        <pc:chgData name="Thomas Castella" userId="S::thomas.castella@agence-adocc.com::898b9b16-eabe-4cfa-8feb-61a5123ac1e1" providerId="AD" clId="Web-{C99865E1-33A7-4DBC-8696-511EB18CC396}" dt="2023-08-18T14:21:01.90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99865E1-33A7-4DBC-8696-511EB18CC396}" dt="2023-08-18T14:20:45.885" v="0"/>
        <pc:sldMkLst>
          <pc:docMk/>
          <pc:sldMk cId="4141230559" sldId="257"/>
        </pc:sldMkLst>
      </pc:sldChg>
      <pc:sldMasterChg chg="add addSldLayout">
        <pc:chgData name="Thomas Castella" userId="S::thomas.castella@agence-adocc.com::898b9b16-eabe-4cfa-8feb-61a5123ac1e1" providerId="AD" clId="Web-{C99865E1-33A7-4DBC-8696-511EB18CC396}" dt="2023-08-18T14:20:45.88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99865E1-33A7-4DBC-8696-511EB18CC396}" dt="2023-08-18T14:20:45.88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325069" y="1223260"/>
            <a:ext cx="745259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GAEC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Les Bessous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entreprise agricole familiale entre frères et soeur.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Installé depuis 2006, la ferme compte près de 600 brebis laitières et produit du fromage fermier au lait cru frais ou affiné en cave sur des planches d'Epicéa pendant 6 à 7 mois.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9267" y="2139466"/>
            <a:ext cx="2280344" cy="2240478"/>
          </a:xfrm>
          <a:custGeom>
            <a:avLst/>
            <a:gdLst/>
            <a:ahLst/>
            <a:cxnLst/>
            <a:rect l="l" t="t" r="r" b="b"/>
            <a:pathLst>
              <a:path w="3420516" h="3360717">
                <a:moveTo>
                  <a:pt x="0" y="0"/>
                </a:moveTo>
                <a:lnTo>
                  <a:pt x="3420516" y="0"/>
                </a:lnTo>
                <a:lnTo>
                  <a:pt x="3420516" y="3360717"/>
                </a:lnTo>
                <a:lnTo>
                  <a:pt x="0" y="33607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41230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5C3AD5-0FA2-4D0E-9BEB-12049341DD31}"/>
</file>

<file path=customXml/itemProps2.xml><?xml version="1.0" encoding="utf-8"?>
<ds:datastoreItem xmlns:ds="http://schemas.openxmlformats.org/officeDocument/2006/customXml" ds:itemID="{1283933B-4785-4A89-9C94-1773501CE4E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C1BA0B3F-5708-4E1A-AEC6-438D7873D9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2023-08-18T14:19:23Z</dcterms:created>
  <dcterms:modified xsi:type="dcterms:W3CDTF">2023-08-18T14:21:03Z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