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CEE560FF-485A-4ACE-9D1F-3575157E9EFA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