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3EA8AE-AAD8-4581-8044-1A7E240D17FE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