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851EF4-B71E-440F-B78A-ED13CC912C68}" v="2" dt="2023-08-18T11:58:50.4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6851EF4-B71E-440F-B78A-ED13CC912C68}"/>
    <pc:docChg chg="addSld delSld addMainMaster modMainMaster">
      <pc:chgData name="Thomas Castella" userId="S::thomas.castella@agence-adocc.com::898b9b16-eabe-4cfa-8feb-61a5123ac1e1" providerId="AD" clId="Web-{76851EF4-B71E-440F-B78A-ED13CC912C68}" dt="2023-08-18T11:58:50.406" v="1"/>
      <pc:docMkLst>
        <pc:docMk/>
      </pc:docMkLst>
      <pc:sldChg chg="del">
        <pc:chgData name="Thomas Castella" userId="S::thomas.castella@agence-adocc.com::898b9b16-eabe-4cfa-8feb-61a5123ac1e1" providerId="AD" clId="Web-{76851EF4-B71E-440F-B78A-ED13CC912C68}" dt="2023-08-18T11:58:50.4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6851EF4-B71E-440F-B78A-ED13CC912C68}" dt="2023-08-18T11:58:46.719" v="0"/>
        <pc:sldMkLst>
          <pc:docMk/>
          <pc:sldMk cId="3433548188" sldId="257"/>
        </pc:sldMkLst>
      </pc:sldChg>
      <pc:sldMasterChg chg="add addSldLayout">
        <pc:chgData name="Thomas Castella" userId="S::thomas.castella@agence-adocc.com::898b9b16-eabe-4cfa-8feb-61a5123ac1e1" providerId="AD" clId="Web-{76851EF4-B71E-440F-B78A-ED13CC912C68}" dt="2023-08-18T11:58:46.71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6851EF4-B71E-440F-B78A-ED13CC912C68}" dt="2023-08-18T11:58:46.71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76851EF4-B71E-440F-B78A-ED13CC912C68}" dt="2023-08-18T11:58:46.719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95713" y="944585"/>
            <a:ext cx="7911310" cy="6185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 Bold"/>
              </a:rPr>
              <a:t>Mon Voisin me régale 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est spécialisé dans la production de pâtes réalisées à base de blé dur.</a:t>
            </a:r>
          </a:p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Agriculteurs céréaliers, les gérants s'attachent à offrir une alimentation de proximité en respectant les bonnes pratiques agro-environnementales sur leur exploitation situées dans le Lauragais.</a:t>
            </a: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373184" y="1738522"/>
            <a:ext cx="2916221" cy="2916221"/>
          </a:xfrm>
          <a:custGeom>
            <a:avLst/>
            <a:gdLst/>
            <a:ahLst/>
            <a:cxnLst/>
            <a:rect l="l" t="t" r="r" b="b"/>
            <a:pathLst>
              <a:path w="4374331" h="4374331">
                <a:moveTo>
                  <a:pt x="0" y="0"/>
                </a:moveTo>
                <a:lnTo>
                  <a:pt x="4374332" y="0"/>
                </a:lnTo>
                <a:lnTo>
                  <a:pt x="4374332" y="4374332"/>
                </a:lnTo>
                <a:lnTo>
                  <a:pt x="0" y="437433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4335481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5E2411-617F-4418-B25B-28F4EBBB2C86}"/>
</file>

<file path=customXml/itemProps2.xml><?xml version="1.0" encoding="utf-8"?>
<ds:datastoreItem xmlns:ds="http://schemas.openxmlformats.org/officeDocument/2006/customXml" ds:itemID="{FFD5CFD3-220E-44EF-A311-5BF07F6485C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271827BE-F292-4677-AAB3-96161B7A797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2023-08-18T11:58:35Z</dcterms:created>
  <dcterms:modified xsi:type="dcterms:W3CDTF">2023-08-18T11:58:57Z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