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CB8EBE-D945-49FD-B97C-8895C1159476}" v="2" dt="2023-08-18T14:16:2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6CB8EBE-D945-49FD-B97C-8895C1159476}"/>
    <pc:docChg chg="addSld delSld addMainMaster modMainMaster">
      <pc:chgData name="Thomas Castella" userId="S::thomas.castella@agence-adocc.com::898b9b16-eabe-4cfa-8feb-61a5123ac1e1" providerId="AD" clId="Web-{26CB8EBE-D945-49FD-B97C-8895C1159476}" dt="2023-08-18T14:16:25.830" v="1"/>
      <pc:docMkLst>
        <pc:docMk/>
      </pc:docMkLst>
      <pc:sldChg chg="del">
        <pc:chgData name="Thomas Castella" userId="S::thomas.castella@agence-adocc.com::898b9b16-eabe-4cfa-8feb-61a5123ac1e1" providerId="AD" clId="Web-{26CB8EBE-D945-49FD-B97C-8895C1159476}" dt="2023-08-18T14:16:2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6CB8EBE-D945-49FD-B97C-8895C1159476}" dt="2023-08-18T14:16:20.127" v="0"/>
        <pc:sldMkLst>
          <pc:docMk/>
          <pc:sldMk cId="4150245745" sldId="257"/>
        </pc:sldMkLst>
      </pc:sldChg>
      <pc:sldMasterChg chg="add addSldLayout">
        <pc:chgData name="Thomas Castella" userId="S::thomas.castella@agence-adocc.com::898b9b16-eabe-4cfa-8feb-61a5123ac1e1" providerId="AD" clId="Web-{26CB8EBE-D945-49FD-B97C-8895C1159476}" dt="2023-08-18T14:16:20.12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6CB8EBE-D945-49FD-B97C-8895C1159476}" dt="2023-08-18T14:16:20.12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26CB8EBE-D945-49FD-B97C-8895C1159476}" dt="2023-08-18T14:16:20.12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30300"/>
            <a:ext cx="7928367" cy="5086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GAEC des Hounts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né en 1988 à Escanecrabe, en Haute-Garonne, face aux majestueuses Pyrénées.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Cette chèvrerie est attachée à maîtriser toutes les étapes de la fabrication afin de produire des fromages au lait cru, entier et bio de qualité. </a:t>
            </a:r>
          </a:p>
          <a:p>
            <a:pPr algn="ctr">
              <a:lnSpc>
                <a:spcPts val="429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668644" y="2486179"/>
            <a:ext cx="2237211" cy="1342327"/>
          </a:xfrm>
          <a:custGeom>
            <a:avLst/>
            <a:gdLst/>
            <a:ahLst/>
            <a:cxnLst/>
            <a:rect l="l" t="t" r="r" b="b"/>
            <a:pathLst>
              <a:path w="3355817" h="2013490">
                <a:moveTo>
                  <a:pt x="0" y="0"/>
                </a:moveTo>
                <a:lnTo>
                  <a:pt x="3355816" y="0"/>
                </a:lnTo>
                <a:lnTo>
                  <a:pt x="3355816" y="2013490"/>
                </a:lnTo>
                <a:lnTo>
                  <a:pt x="0" y="20134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502457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96193A-EBCF-45AD-92F2-73A9AB6AA6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341FF2-D7F1-46F9-9FFA-08136737EC3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4605ED04-1C86-43FE-980B-4B9F67C7850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2023-08-18T14:15:59Z</dcterms:created>
  <dcterms:modified xsi:type="dcterms:W3CDTF">2023-08-18T14:16:30Z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