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377" r:id="rId5"/>
  </p:sldIdLst>
  <p:sldSz cx="18288000" cy="10287000"/>
  <p:notesSz cx="6858000" cy="9144000"/>
  <p:embeddedFontLst>
    <p:embeddedFont>
      <p:font typeface="Montserrat" panose="00000500000000000000" pitchFamily="2" charset="0"/>
      <p:regular r:id="rId6"/>
      <p:bold r:id="rId7"/>
      <p:italic r:id="rId8"/>
      <p:boldItalic r:id="rId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E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DBBE2E-3B07-6554-A6F4-155B848D1D41}" v="22" dt="2024-10-22T13:38:40.150"/>
    <p1510:client id="{9977D8CB-5CF9-FC6D-DC93-62A8EA481F46}" v="7" dt="2024-10-22T13:26:20.399"/>
    <p1510:client id="{A07EF6A1-1254-0AEE-C0E2-CA6E4F703670}" v="2165" dt="2024-10-24T13:03:08.2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22" d="100"/>
          <a:sy n="22" d="100"/>
        </p:scale>
        <p:origin x="1092" y="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4.fntdata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48798" y="1028700"/>
            <a:ext cx="13310977" cy="7721715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1256685" y="6071304"/>
            <a:ext cx="4570771" cy="435425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2386981" y="722768"/>
            <a:ext cx="5190070" cy="494421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7133948" y="9229725"/>
            <a:ext cx="4020104" cy="811973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7" name="TextBox 7"/>
          <p:cNvSpPr txBox="1"/>
          <p:nvPr/>
        </p:nvSpPr>
        <p:spPr>
          <a:xfrm>
            <a:off x="1246412" y="2317149"/>
            <a:ext cx="12566588" cy="51610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765"/>
              </a:lnSpc>
            </a:pPr>
            <a:r>
              <a:rPr lang="en-US" sz="4400" dirty="0" err="1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Installée</a:t>
            </a:r>
            <a:r>
              <a:rPr lang="en-US" sz="4400" dirty="0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 au </a:t>
            </a:r>
            <a:r>
              <a:rPr lang="en-US" sz="4400" dirty="0" err="1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coeur</a:t>
            </a:r>
            <a:r>
              <a:rPr lang="en-US" sz="4400" dirty="0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 des Pyrénées, </a:t>
            </a:r>
            <a:r>
              <a:rPr lang="en-US" sz="4400" b="1" dirty="0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La Truite des Pyrénées</a:t>
            </a:r>
            <a:r>
              <a:rPr lang="en-US" sz="4400" dirty="0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 et </a:t>
            </a:r>
            <a:r>
              <a:rPr lang="en-US" sz="4400" dirty="0" err="1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une</a:t>
            </a:r>
            <a:r>
              <a:rPr lang="en-US" sz="4400" dirty="0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4400" dirty="0" err="1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ferme</a:t>
            </a:r>
            <a:r>
              <a:rPr lang="en-US" sz="4400" dirty="0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4400" dirty="0" err="1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aquacole</a:t>
            </a:r>
            <a:r>
              <a:rPr lang="en-US" sz="4400" dirty="0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4400" dirty="0" err="1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familiale</a:t>
            </a:r>
            <a:r>
              <a:rPr lang="en-US" sz="4400" dirty="0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 qui propose des </a:t>
            </a:r>
            <a:r>
              <a:rPr lang="en-US" sz="4400" dirty="0" err="1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truites</a:t>
            </a:r>
            <a:r>
              <a:rPr lang="en-US" sz="4400" dirty="0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4400" dirty="0" err="1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d'élevage</a:t>
            </a:r>
            <a:r>
              <a:rPr lang="en-US" sz="4400" dirty="0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 Fario et Arc-</a:t>
            </a:r>
            <a:r>
              <a:rPr lang="en-US" sz="4400" dirty="0" err="1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en</a:t>
            </a:r>
            <a:r>
              <a:rPr lang="en-US" sz="4400" dirty="0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-</a:t>
            </a:r>
            <a:r>
              <a:rPr lang="en-US" sz="4400" dirty="0" err="1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ciel</a:t>
            </a:r>
            <a:r>
              <a:rPr lang="en-US" sz="4400" dirty="0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. La </a:t>
            </a:r>
            <a:r>
              <a:rPr lang="en-US" sz="4400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ferme </a:t>
            </a:r>
            <a:r>
              <a:rPr lang="en-US" sz="4400" dirty="0" err="1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est</a:t>
            </a:r>
            <a:r>
              <a:rPr lang="en-US" sz="4400" dirty="0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4400" dirty="0" err="1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inscrite</a:t>
            </a:r>
            <a:r>
              <a:rPr lang="en-US" sz="4400" dirty="0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 dans </a:t>
            </a:r>
            <a:r>
              <a:rPr lang="en-US" sz="4400" dirty="0" err="1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une</a:t>
            </a:r>
            <a:r>
              <a:rPr lang="en-US" sz="4400" dirty="0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 démarche </a:t>
            </a:r>
            <a:r>
              <a:rPr lang="en-US" sz="4400" dirty="0" err="1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d'aquaculture</a:t>
            </a:r>
            <a:r>
              <a:rPr lang="en-US" sz="4400" dirty="0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4400" dirty="0" err="1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responsable</a:t>
            </a:r>
            <a:r>
              <a:rPr lang="en-US" sz="4400" dirty="0">
                <a:solidFill>
                  <a:srgbClr val="7030A0"/>
                </a:solidFill>
                <a:latin typeface="Montserrat"/>
                <a:ea typeface="+mn-lt"/>
                <a:cs typeface="+mn-lt"/>
              </a:rPr>
              <a:t> et durable. </a:t>
            </a:r>
            <a:endParaRPr lang="fr-FR" sz="4400" dirty="0">
              <a:solidFill>
                <a:srgbClr val="7030A0"/>
              </a:solidFill>
            </a:endParaRPr>
          </a:p>
        </p:txBody>
      </p:sp>
      <p:pic>
        <p:nvPicPr>
          <p:cNvPr id="6" name="Image 5" descr="logo truite des pyrénées • Fumaison Occitane">
            <a:extLst>
              <a:ext uri="{FF2B5EF4-FFF2-40B4-BE49-F238E27FC236}">
                <a16:creationId xmlns:a16="http://schemas.microsoft.com/office/drawing/2014/main" id="{29152E6F-BB41-2035-2B1F-6C8848EDA6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22569" y="3718951"/>
            <a:ext cx="3411747" cy="2547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524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E322E4D-9B9E-4C64-BE42-98FBE684AF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0743db4-5576-4118-b072-1c0c52a7f350"/>
    <ds:schemaRef ds:uri="5f843e3e-96a9-49ba-81ef-e6e9d51422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5A7BC0F-4889-4C2C-9D18-B71B77082C90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72BFF54C-94B8-46E7-96BB-272E574C3CC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Personnalisé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Calibri</vt:lpstr>
      <vt:lpstr>Montserrat</vt:lpstr>
      <vt:lpstr>Arial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Affichage TV_Kit de Com</dc:title>
  <cp:lastModifiedBy>Matilde Girou</cp:lastModifiedBy>
  <cp:revision>420</cp:revision>
  <dcterms:created xsi:type="dcterms:W3CDTF">2006-08-16T00:00:00Z</dcterms:created>
  <dcterms:modified xsi:type="dcterms:W3CDTF">2024-10-24T14:08:14Z</dcterms:modified>
  <dc:identifier>DAFir8jKg_A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