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992F61-E7F6-49E3-B423-C56ED9D3461A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