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275C5-29AE-4503-8113-B44E8D86C8DB}" v="2" dt="2023-08-18T14:06:15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E3275C5-29AE-4503-8113-B44E8D86C8DB}"/>
    <pc:docChg chg="addSld delSld addMainMaster modMainMaster">
      <pc:chgData name="Thomas Castella" userId="S::thomas.castella@agence-adocc.com::898b9b16-eabe-4cfa-8feb-61a5123ac1e1" providerId="AD" clId="Web-{1E3275C5-29AE-4503-8113-B44E8D86C8DB}" dt="2023-08-18T14:06:15.731" v="1"/>
      <pc:docMkLst>
        <pc:docMk/>
      </pc:docMkLst>
      <pc:sldChg chg="del">
        <pc:chgData name="Thomas Castella" userId="S::thomas.castella@agence-adocc.com::898b9b16-eabe-4cfa-8feb-61a5123ac1e1" providerId="AD" clId="Web-{1E3275C5-29AE-4503-8113-B44E8D86C8DB}" dt="2023-08-18T14:06:15.73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E3275C5-29AE-4503-8113-B44E8D86C8DB}" dt="2023-08-18T14:06:12.402" v="0"/>
        <pc:sldMkLst>
          <pc:docMk/>
          <pc:sldMk cId="1905869054" sldId="257"/>
        </pc:sldMkLst>
      </pc:sldChg>
      <pc:sldMasterChg chg="add addSldLayout">
        <pc:chgData name="Thomas Castella" userId="S::thomas.castella@agence-adocc.com::898b9b16-eabe-4cfa-8feb-61a5123ac1e1" providerId="AD" clId="Web-{1E3275C5-29AE-4503-8113-B44E8D86C8DB}" dt="2023-08-18T14:06:12.40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E3275C5-29AE-4503-8113-B44E8D86C8DB}" dt="2023-08-18T14:06:12.40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E3275C5-29AE-4503-8113-B44E8D86C8DB}" dt="2023-08-18T14:06:12.402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94051" y="1766227"/>
            <a:ext cx="1943487" cy="2743200"/>
          </a:xfrm>
          <a:custGeom>
            <a:avLst/>
            <a:gdLst/>
            <a:ahLst/>
            <a:cxnLst/>
            <a:rect l="l" t="t" r="r" b="b"/>
            <a:pathLst>
              <a:path w="2915231" h="4114800">
                <a:moveTo>
                  <a:pt x="0" y="0"/>
                </a:moveTo>
                <a:lnTo>
                  <a:pt x="2915231" y="0"/>
                </a:lnTo>
                <a:lnTo>
                  <a:pt x="291523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168113"/>
            <a:ext cx="7928367" cy="4907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FEDB94"/>
                </a:solidFill>
                <a:latin typeface="Montserrat Bold"/>
              </a:rPr>
              <a:t>La Ferme du Tuzaguet</a:t>
            </a:r>
            <a:r>
              <a:rPr lang="en-US" sz="2599">
                <a:solidFill>
                  <a:srgbClr val="FEDB94"/>
                </a:solidFill>
                <a:latin typeface="Montserrat"/>
              </a:rPr>
              <a:t>, c'est d'abord une histoire de famille datant de 1950.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FEDB94"/>
                </a:solidFill>
                <a:latin typeface="Montserrat"/>
              </a:rPr>
              <a:t>L'exploitation de 80 vaches laitières située dans le Comminges compte notamment une activité de fabrication de yaourts fermiers.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FEDB94"/>
                </a:solidFill>
                <a:latin typeface="Montserrat"/>
              </a:rPr>
              <a:t>20 000 litres de lait sont transformés en yaourts chaque année.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905869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C8C8D78-EF6B-4CEA-9A64-14C18B1C5033}"/>
</file>

<file path=customXml/itemProps2.xml><?xml version="1.0" encoding="utf-8"?>
<ds:datastoreItem xmlns:ds="http://schemas.openxmlformats.org/officeDocument/2006/customXml" ds:itemID="{04546FB7-A62B-4DE5-80C0-B986286590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31383F-1B2F-40C5-B732-5474F219C5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2023-08-18T14:06:03Z</dcterms:created>
  <dcterms:modified xsi:type="dcterms:W3CDTF">2023-08-18T14:06:16Z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