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B70717-AB60-484B-8F96-27AD216D13D5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