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EB26090-9163-41FD-BA26-4C9F2BFCE0ED}" v="2" dt="2023-08-18T10:05:08.3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CEB26090-9163-41FD-BA26-4C9F2BFCE0ED}"/>
    <pc:docChg chg="addSld delSld addMainMaster modMainMaster">
      <pc:chgData name="Thomas Castella" userId="S::thomas.castella@agence-adocc.com::898b9b16-eabe-4cfa-8feb-61a5123ac1e1" providerId="AD" clId="Web-{CEB26090-9163-41FD-BA26-4C9F2BFCE0ED}" dt="2023-08-18T10:05:08.306" v="1"/>
      <pc:docMkLst>
        <pc:docMk/>
      </pc:docMkLst>
      <pc:sldChg chg="del">
        <pc:chgData name="Thomas Castella" userId="S::thomas.castella@agence-adocc.com::898b9b16-eabe-4cfa-8feb-61a5123ac1e1" providerId="AD" clId="Web-{CEB26090-9163-41FD-BA26-4C9F2BFCE0ED}" dt="2023-08-18T10:05:08.306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CEB26090-9163-41FD-BA26-4C9F2BFCE0ED}" dt="2023-08-18T10:05:06.447" v="0"/>
        <pc:sldMkLst>
          <pc:docMk/>
          <pc:sldMk cId="613535967" sldId="257"/>
        </pc:sldMkLst>
      </pc:sldChg>
      <pc:sldMasterChg chg="add addSldLayout">
        <pc:chgData name="Thomas Castella" userId="S::thomas.castella@agence-adocc.com::898b9b16-eabe-4cfa-8feb-61a5123ac1e1" providerId="AD" clId="Web-{CEB26090-9163-41FD-BA26-4C9F2BFCE0ED}" dt="2023-08-18T10:05:06.44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CEB26090-9163-41FD-BA26-4C9F2BFCE0ED}" dt="2023-08-18T10:05:06.44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30942" y="1432558"/>
            <a:ext cx="8302805" cy="43560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90"/>
              </a:lnSpc>
            </a:pPr>
            <a:r>
              <a:rPr lang="en-US" sz="2599">
                <a:solidFill>
                  <a:srgbClr val="662962"/>
                </a:solidFill>
                <a:latin typeface="Montserrat"/>
              </a:rPr>
              <a:t>La </a:t>
            </a:r>
            <a:r>
              <a:rPr lang="en-US" sz="2599">
                <a:solidFill>
                  <a:srgbClr val="662962"/>
                </a:solidFill>
                <a:latin typeface="Montserrat Bold"/>
              </a:rPr>
              <a:t>Ferme du Puntoun </a:t>
            </a:r>
            <a:r>
              <a:rPr lang="en-US" sz="2599">
                <a:solidFill>
                  <a:srgbClr val="662962"/>
                </a:solidFill>
                <a:latin typeface="Montserrat"/>
              </a:rPr>
              <a:t>est une histoire de famille. </a:t>
            </a:r>
          </a:p>
          <a:p>
            <a:pPr algn="ctr">
              <a:lnSpc>
                <a:spcPts val="4290"/>
              </a:lnSpc>
            </a:pPr>
            <a:r>
              <a:rPr lang="en-US" sz="2599">
                <a:solidFill>
                  <a:srgbClr val="662962"/>
                </a:solidFill>
                <a:latin typeface="Montserrat"/>
              </a:rPr>
              <a:t>Chez les Lamothe, l’élevage de canard est une tradition qui se transmet de génération en génération. </a:t>
            </a:r>
          </a:p>
          <a:p>
            <a:pPr algn="ctr">
              <a:lnSpc>
                <a:spcPts val="4290"/>
              </a:lnSpc>
            </a:pPr>
            <a:r>
              <a:rPr lang="en-US" sz="2599">
                <a:solidFill>
                  <a:srgbClr val="662962"/>
                </a:solidFill>
                <a:latin typeface="Montserrat"/>
              </a:rPr>
              <a:t>Située au coeur d'un vallon gersois, les canards évoluent en plein air et sont nourris grâce à une alimentation naturelle.</a:t>
            </a:r>
          </a:p>
          <a:p>
            <a:pPr algn="ctr">
              <a:lnSpc>
                <a:spcPts val="4290"/>
              </a:lnSpc>
            </a:pPr>
            <a:endParaRPr lang="en-US" sz="2599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53881" y="2867521"/>
            <a:ext cx="2446050" cy="1122959"/>
          </a:xfrm>
          <a:custGeom>
            <a:avLst/>
            <a:gdLst/>
            <a:ahLst/>
            <a:cxnLst/>
            <a:rect l="l" t="t" r="r" b="b"/>
            <a:pathLst>
              <a:path w="3669075" h="1684439">
                <a:moveTo>
                  <a:pt x="0" y="0"/>
                </a:moveTo>
                <a:lnTo>
                  <a:pt x="3669075" y="0"/>
                </a:lnTo>
                <a:lnTo>
                  <a:pt x="3669075" y="1684440"/>
                </a:lnTo>
                <a:lnTo>
                  <a:pt x="0" y="168444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6135359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39FB110-3441-45BB-A04C-8FD2C570E3EC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1C72A8DE-A50F-4E8F-808E-40ACA3D927F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C141196-4D6C-4427-992E-FF505C4176A3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2023-08-18T10:04:56Z</dcterms:created>
  <dcterms:modified xsi:type="dcterms:W3CDTF">2023-08-18T10:05:11Z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