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EE73C2-9668-43CA-A630-155C8624513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