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A921A87-2C6D-4493-9C2C-41434BC7CCB2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