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5DD122-2E76-EFE9-C4E3-8A96D97040CC}" v="8" dt="2023-08-22T15:22:32.688"/>
    <p1510:client id="{9D39ACE7-5A87-4A22-A4FB-52470EFDE5E2}" v="2" dt="2023-08-18T13:51:0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Palous" userId="S::laura.palous@agence-adocc.com::051bb9a0-4fec-4fa2-986e-43aeedde3e57" providerId="AD" clId="Web-{2F5DD122-2E76-EFE9-C4E3-8A96D97040CC}"/>
    <pc:docChg chg="modSld">
      <pc:chgData name="Laura Palous" userId="S::laura.palous@agence-adocc.com::051bb9a0-4fec-4fa2-986e-43aeedde3e57" providerId="AD" clId="Web-{2F5DD122-2E76-EFE9-C4E3-8A96D97040CC}" dt="2023-08-22T15:22:32.688" v="3" actId="20577"/>
      <pc:docMkLst>
        <pc:docMk/>
      </pc:docMkLst>
      <pc:sldChg chg="modSp">
        <pc:chgData name="Laura Palous" userId="S::laura.palous@agence-adocc.com::051bb9a0-4fec-4fa2-986e-43aeedde3e57" providerId="AD" clId="Web-{2F5DD122-2E76-EFE9-C4E3-8A96D97040CC}" dt="2023-08-22T15:22:32.688" v="3" actId="20577"/>
        <pc:sldMkLst>
          <pc:docMk/>
          <pc:sldMk cId="186577907" sldId="257"/>
        </pc:sldMkLst>
        <pc:spChg chg="mod">
          <ac:chgData name="Laura Palous" userId="S::laura.palous@agence-adocc.com::051bb9a0-4fec-4fa2-986e-43aeedde3e57" providerId="AD" clId="Web-{2F5DD122-2E76-EFE9-C4E3-8A96D97040CC}" dt="2023-08-22T15:22:32.688" v="3" actId="20577"/>
          <ac:spMkLst>
            <pc:docMk/>
            <pc:sldMk cId="186577907" sldId="257"/>
            <ac:spMk id="7" creationId="{00000000-0000-0000-0000-000000000000}"/>
          </ac:spMkLst>
        </pc:spChg>
      </pc:sldChg>
    </pc:docChg>
  </pc:docChgLst>
  <pc:docChgLst>
    <pc:chgData name="Thomas Castella" userId="S::thomas.castella@agence-adocc.com::898b9b16-eabe-4cfa-8feb-61a5123ac1e1" providerId="AD" clId="Web-{9D39ACE7-5A87-4A22-A4FB-52470EFDE5E2}"/>
    <pc:docChg chg="addSld delSld addMainMaster modMainMaster">
      <pc:chgData name="Thomas Castella" userId="S::thomas.castella@agence-adocc.com::898b9b16-eabe-4cfa-8feb-61a5123ac1e1" providerId="AD" clId="Web-{9D39ACE7-5A87-4A22-A4FB-52470EFDE5E2}" dt="2023-08-18T13:51:07.867" v="1"/>
      <pc:docMkLst>
        <pc:docMk/>
      </pc:docMkLst>
      <pc:sldChg chg="del">
        <pc:chgData name="Thomas Castella" userId="S::thomas.castella@agence-adocc.com::898b9b16-eabe-4cfa-8feb-61a5123ac1e1" providerId="AD" clId="Web-{9D39ACE7-5A87-4A22-A4FB-52470EFDE5E2}" dt="2023-08-18T13:51:07.8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39ACE7-5A87-4A22-A4FB-52470EFDE5E2}" dt="2023-08-18T13:50:49.945" v="0"/>
        <pc:sldMkLst>
          <pc:docMk/>
          <pc:sldMk cId="186577907" sldId="257"/>
        </pc:sldMkLst>
      </pc:sldChg>
      <pc:sldMasterChg chg="add ad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22/08/2023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68830" y="2904505"/>
            <a:ext cx="2239435" cy="961721"/>
          </a:xfrm>
          <a:custGeom>
            <a:avLst/>
            <a:gdLst/>
            <a:ahLst/>
            <a:cxnLst/>
            <a:rect l="l" t="t" r="r" b="b"/>
            <a:pathLst>
              <a:path w="3359152" h="1442581">
                <a:moveTo>
                  <a:pt x="0" y="0"/>
                </a:moveTo>
                <a:lnTo>
                  <a:pt x="3359152" y="0"/>
                </a:lnTo>
                <a:lnTo>
                  <a:pt x="3359152" y="1442580"/>
                </a:lnTo>
                <a:lnTo>
                  <a:pt x="0" y="1442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62362" y="1005991"/>
            <a:ext cx="7978013" cy="4254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00" b="1" dirty="0">
                <a:solidFill>
                  <a:srgbClr val="662962"/>
                </a:solidFill>
                <a:latin typeface="Montserrat"/>
              </a:rPr>
              <a:t>Fort de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ses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90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ans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d'histoire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, </a:t>
            </a:r>
            <a:r>
              <a:rPr lang="en-US" sz="2500" b="1" err="1">
                <a:solidFill>
                  <a:srgbClr val="662962"/>
                </a:solidFill>
                <a:latin typeface="Montserrat Bold"/>
              </a:rPr>
              <a:t>YéO</a:t>
            </a:r>
            <a:r>
              <a:rPr lang="en-US" sz="2500" b="1" dirty="0">
                <a:solidFill>
                  <a:srgbClr val="662962"/>
                </a:solidFill>
                <a:latin typeface="Montserrat Bold"/>
              </a:rPr>
              <a:t> frais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participe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chaque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jour au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développement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régional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. </a:t>
            </a:r>
            <a:endParaRPr lang="fr-FR" b="1">
              <a:cs typeface="Calibri"/>
            </a:endParaRPr>
          </a:p>
          <a:p>
            <a:pPr algn="ctr">
              <a:lnSpc>
                <a:spcPts val="4180"/>
              </a:lnSpc>
            </a:pPr>
            <a:r>
              <a:rPr lang="en-US" sz="2500" b="1" dirty="0">
                <a:solidFill>
                  <a:srgbClr val="662962"/>
                </a:solidFill>
                <a:latin typeface="Montserrat"/>
              </a:rPr>
              <a:t>Tout commence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en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1929 : des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éleveurs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laitiers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se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regroupent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à Toulouse pour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créer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une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coopérative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afin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de transformer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eux-mêmes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leur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lait.</a:t>
            </a:r>
          </a:p>
          <a:p>
            <a:pPr algn="ctr">
              <a:lnSpc>
                <a:spcPts val="4180"/>
              </a:lnSpc>
            </a:pPr>
            <a:r>
              <a:rPr lang="en-US" sz="2500" b="1" err="1">
                <a:solidFill>
                  <a:srgbClr val="662962"/>
                </a:solidFill>
                <a:latin typeface="Montserrat"/>
              </a:rPr>
              <a:t>Aujourd'hui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,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l'entreprise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propose yaourts, crème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fraîche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et lait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afin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de </a:t>
            </a:r>
            <a:r>
              <a:rPr lang="en-US" sz="2500" b="1" err="1">
                <a:solidFill>
                  <a:srgbClr val="662962"/>
                </a:solidFill>
                <a:latin typeface="Montserrat"/>
              </a:rPr>
              <a:t>régaler</a:t>
            </a:r>
            <a:r>
              <a:rPr lang="en-US" sz="2500" b="1" dirty="0">
                <a:solidFill>
                  <a:srgbClr val="662962"/>
                </a:solidFill>
                <a:latin typeface="Montserrat"/>
              </a:rPr>
              <a:t> les palais.</a:t>
            </a:r>
          </a:p>
        </p:txBody>
      </p:sp>
    </p:spTree>
    <p:extLst>
      <p:ext uri="{BB962C8B-B14F-4D97-AF65-F5344CB8AC3E}">
        <p14:creationId xmlns:p14="http://schemas.microsoft.com/office/powerpoint/2010/main" val="18657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7028555-70CC-4FA7-8166-E1CA177B7BD8}"/>
</file>

<file path=customXml/itemProps2.xml><?xml version="1.0" encoding="utf-8"?>
<ds:datastoreItem xmlns:ds="http://schemas.openxmlformats.org/officeDocument/2006/customXml" ds:itemID="{7C02405F-FE2B-42BF-B1F3-EE3B06767D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26D66A-AEF8-489D-85E5-9E150C5C41F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7</cp:revision>
  <dcterms:created xsi:type="dcterms:W3CDTF">2023-08-18T13:50:39Z</dcterms:created>
  <dcterms:modified xsi:type="dcterms:W3CDTF">2023-08-22T15:22:42Z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