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E31FFE-07C6-45DB-9A1A-59B04FE9022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