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A3058F-B38D-40B5-9734-6FEC3464E4B5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