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9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F4759B-3CDE-CCF8-3C57-082BC0BA1E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FAB6FF7-6015-C5A0-DA6D-B4BDA5794E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6747D17-EC3C-7616-C317-5ACF3BFA2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40E7-10CC-4B55-8CE9-C3912244FF3E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CB8A0ED-AF48-A648-B5BF-39F1B248A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8069908-278C-B30C-EAC9-00831EB57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CDEF-3390-49BC-B63A-315A80E6D9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6243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5AE917-F944-785C-1CC9-30CBBBDF6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1F670A8-52DF-6D7E-E073-44D069F70A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2072FC2-89C6-5FA8-6C39-DB1B78E72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40E7-10CC-4B55-8CE9-C3912244FF3E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593F1B4-EBDF-C9E4-CDE7-E31574D5D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97E0303-693D-E531-C320-617D7C9CB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CDEF-3390-49BC-B63A-315A80E6D9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8235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0BF3A65-D016-3483-FF50-55C69F8648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7EE5FF5-7944-AA85-6BF8-C48A7B241A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BD04E65-C0ED-B0FB-3A53-FF37954D5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40E7-10CC-4B55-8CE9-C3912244FF3E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EF3F8D-0D87-8ADC-B35A-F2175A9D8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CC7D94-2DB7-F42B-AE3F-86796BFAF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CDEF-3390-49BC-B63A-315A80E6D9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7053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D5AC45-E427-901B-ED5F-EA500A9DF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6BF7DB2-A8EC-0A39-DE7F-AC415E649A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E05DFF0-B58A-963C-D66D-AB38573AA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40E7-10CC-4B55-8CE9-C3912244FF3E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398EC8-D921-7399-F375-F54C476B8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3943645-B929-249D-E2E0-A4FB21146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CDEF-3390-49BC-B63A-315A80E6D9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5491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D48BE-F6E7-279C-4241-F93278D22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BA840C-A24B-2CBA-8568-E8C147732A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1C6A868-CB08-C207-33DF-9E8A80158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40E7-10CC-4B55-8CE9-C3912244FF3E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43BE0D7-9826-FCAB-24F7-60568F0C8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DF16461-281B-7DE0-1534-4B8216569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CDEF-3390-49BC-B63A-315A80E6D9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6269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70408D-2A34-BC7A-19D4-5BFB32047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4CFA83-DC51-8E0A-DE80-15512AE122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B3B110F-779D-B953-6A70-CDEE8B7994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10FDBE9-841C-E303-3C88-8AF2ADEB8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40E7-10CC-4B55-8CE9-C3912244FF3E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7648886-8138-4003-534F-3A387E129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645B2EB-7895-129C-549F-EC6E548C0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CDEF-3390-49BC-B63A-315A80E6D9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665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17F76F-76D4-C169-B0E2-299813540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07B7DBB-35DB-4ECA-D73F-26B2DF457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1C9D506-819B-FBA7-69A1-7B4FAD9995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43E886B-BC58-185B-E0F7-61AE0F8247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82E8E55-607A-1ACE-10F2-7FE6ED6A0B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FD70C7A-949B-D2F8-374C-510873CCA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40E7-10CC-4B55-8CE9-C3912244FF3E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B38ADF1-1E8D-3F8F-FF7D-F1BA067E9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80BBA6D-3191-AF6B-FAAC-2041C229B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CDEF-3390-49BC-B63A-315A80E6D9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0496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1213F3-A834-486E-B49B-EB52F24E7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F0D4894-3B96-1D01-12D7-33B35804C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40E7-10CC-4B55-8CE9-C3912244FF3E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4CCEC1F-98A9-A3D9-5356-6BA403BCC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95F6098-951C-A9B0-D7A4-C1BB9B2AA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CDEF-3390-49BC-B63A-315A80E6D9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164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8AB0D60-933A-872B-7C0D-C3C608CAE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40E7-10CC-4B55-8CE9-C3912244FF3E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C8083D2-7F4F-CD6E-BDD9-F729E5A8C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4684FC9-D391-55DB-1B04-EF10F4829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CDEF-3390-49BC-B63A-315A80E6D9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4729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425628-850D-FA33-930C-1A7C8D7B6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28FE6DF-FC66-C258-931B-763258CDB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87F8BD1-6302-3F67-0B68-475ACD8230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C5C1D8F-3002-161A-6083-735B87882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40E7-10CC-4B55-8CE9-C3912244FF3E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E2FEC83-951D-F4EE-271D-D48BA5563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E2CF615-D14D-E806-AEC5-5A938489E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CDEF-3390-49BC-B63A-315A80E6D9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742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928CD2-1121-A565-6A22-F57B8AA24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AD893C5-FFEB-D0A7-4A2A-21F16C1B7D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516BBD3-F1C3-DABE-7D11-610F233BBC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7FFC447-EB5E-0C6C-AEFC-C2537EC21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40E7-10CC-4B55-8CE9-C3912244FF3E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0307325-074D-24B3-D26E-A448115DC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66E0892-1695-5CBA-3680-70A469227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DCDEF-3390-49BC-B63A-315A80E6D9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3565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A471299-60FA-EB64-F858-491AE905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0C1CA18-9702-5B2C-9C33-A1919EA0B7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9468BB8-9849-6E4D-039E-07A935DE28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DC40E7-10CC-4B55-8CE9-C3912244FF3E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39AF79-F099-FCE3-D526-1F0E9F7046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C5C337D-6922-4AF4-0965-398E2099B1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70DCDEF-3390-49BC-B63A-315A80E6D9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2919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830942" y="1544766"/>
            <a:ext cx="8377725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b="1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Poulet du </a:t>
            </a:r>
            <a:r>
              <a:rPr lang="en-US" sz="2733" b="1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Terrefort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est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une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exploitation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familiale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poulets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,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située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dans un petit village de Haute-Garonne.</a:t>
            </a:r>
            <a:b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</a:b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Elle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est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convertie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à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l'Agriculture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Biologique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.</a:t>
            </a: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Les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poulets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disposent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 prairies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naturelles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 et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ombragées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où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ils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peuvent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évoluer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librement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.</a:t>
            </a:r>
            <a:endParaRPr lang="en-US" sz="2733" dirty="0">
              <a:solidFill>
                <a:srgbClr val="662962"/>
              </a:solidFill>
              <a:latin typeface="Montserrat"/>
              <a:ea typeface="Calibri"/>
              <a:cs typeface="Calibri"/>
            </a:endParaRPr>
          </a:p>
        </p:txBody>
      </p:sp>
      <p:pic>
        <p:nvPicPr>
          <p:cNvPr id="8" name="Image 7" descr="Les Poulets du Terrefort | Gaillac-Toulza">
            <a:extLst>
              <a:ext uri="{FF2B5EF4-FFF2-40B4-BE49-F238E27FC236}">
                <a16:creationId xmlns:a16="http://schemas.microsoft.com/office/drawing/2014/main" id="{F8B4CF33-DB7D-A603-F5E0-BBADC480B2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39860" y="2154330"/>
            <a:ext cx="2257985" cy="2213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3870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259C57B-7F3C-444C-873F-3EB90537F070}"/>
</file>

<file path=customXml/itemProps2.xml><?xml version="1.0" encoding="utf-8"?>
<ds:datastoreItem xmlns:ds="http://schemas.openxmlformats.org/officeDocument/2006/customXml" ds:itemID="{C753F1FE-3194-4ADC-A310-6A0E53FEE400}"/>
</file>

<file path=customXml/itemProps3.xml><?xml version="1.0" encoding="utf-8"?>
<ds:datastoreItem xmlns:ds="http://schemas.openxmlformats.org/officeDocument/2006/customXml" ds:itemID="{AD7E5C88-125E-4FAF-8746-2E578CF8FD0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2024-08-22T06:44:46Z</dcterms:created>
  <dcterms:modified xsi:type="dcterms:W3CDTF">2024-08-22T06:45:04Z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