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54D8AB-41EB-4682-A1D9-A310B7262645}" v="2" dt="2023-08-18T14:07:19.6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754D8AB-41EB-4682-A1D9-A310B7262645}"/>
    <pc:docChg chg="addSld delSld addMainMaster modMainMaster">
      <pc:chgData name="Thomas Castella" userId="S::thomas.castella@agence-adocc.com::898b9b16-eabe-4cfa-8feb-61a5123ac1e1" providerId="AD" clId="Web-{9754D8AB-41EB-4682-A1D9-A310B7262645}" dt="2023-08-18T14:07:19.640" v="1"/>
      <pc:docMkLst>
        <pc:docMk/>
      </pc:docMkLst>
      <pc:sldChg chg="del">
        <pc:chgData name="Thomas Castella" userId="S::thomas.castella@agence-adocc.com::898b9b16-eabe-4cfa-8feb-61a5123ac1e1" providerId="AD" clId="Web-{9754D8AB-41EB-4682-A1D9-A310B7262645}" dt="2023-08-18T14:07:19.64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754D8AB-41EB-4682-A1D9-A310B7262645}" dt="2023-08-18T14:07:17.280" v="0"/>
        <pc:sldMkLst>
          <pc:docMk/>
          <pc:sldMk cId="4022514168" sldId="257"/>
        </pc:sldMkLst>
      </pc:sldChg>
      <pc:sldMasterChg chg="add addSldLayout">
        <pc:chgData name="Thomas Castella" userId="S::thomas.castella@agence-adocc.com::898b9b16-eabe-4cfa-8feb-61a5123ac1e1" providerId="AD" clId="Web-{9754D8AB-41EB-4682-A1D9-A310B7262645}" dt="2023-08-18T14:07:17.28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754D8AB-41EB-4682-A1D9-A310B7262645}" dt="2023-08-18T14:07:17.28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939244" y="1935701"/>
            <a:ext cx="1943487" cy="2743200"/>
          </a:xfrm>
          <a:custGeom>
            <a:avLst/>
            <a:gdLst/>
            <a:ahLst/>
            <a:cxnLst/>
            <a:rect l="l" t="t" r="r" b="b"/>
            <a:pathLst>
              <a:path w="2915231" h="4114800">
                <a:moveTo>
                  <a:pt x="0" y="0"/>
                </a:moveTo>
                <a:lnTo>
                  <a:pt x="2915232" y="0"/>
                </a:lnTo>
                <a:lnTo>
                  <a:pt x="291523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325069" y="1223260"/>
            <a:ext cx="745259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Les Paulinetoises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possèdent un troupeau de 700 brebis.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Les produits laitiers proposés par la ferme sont fabriqués à partir du lait exclusivement produit sur l'exploitation et partiellement écrémé pour plus d'onctuosité et de douceur.</a:t>
            </a:r>
          </a:p>
        </p:txBody>
      </p:sp>
    </p:spTree>
    <p:extLst>
      <p:ext uri="{BB962C8B-B14F-4D97-AF65-F5344CB8AC3E}">
        <p14:creationId xmlns:p14="http://schemas.microsoft.com/office/powerpoint/2010/main" val="40225141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E532919-8479-4F47-800C-F88731B30E2E}"/>
</file>

<file path=customXml/itemProps2.xml><?xml version="1.0" encoding="utf-8"?>
<ds:datastoreItem xmlns:ds="http://schemas.openxmlformats.org/officeDocument/2006/customXml" ds:itemID="{6F8FF9B0-CDD5-4652-AB6C-660FD2D359F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58C3EA7F-EDC2-44D6-9253-507DA340B4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2023-08-18T14:07:01Z</dcterms:created>
  <dcterms:modified xsi:type="dcterms:W3CDTF">2023-08-18T14:07:27Z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