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D9F286-136D-428A-A6CA-2782D7E6399F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