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66EDB17-06AE-4FE2-81E0-238DE6BDE646}" v="2" dt="2023-08-18T13:38:40.8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A66EDB17-06AE-4FE2-81E0-238DE6BDE646}"/>
    <pc:docChg chg="addSld delSld addMainMaster modMainMaster">
      <pc:chgData name="Thomas Castella" userId="S::thomas.castella@agence-adocc.com::898b9b16-eabe-4cfa-8feb-61a5123ac1e1" providerId="AD" clId="Web-{A66EDB17-06AE-4FE2-81E0-238DE6BDE646}" dt="2023-08-18T13:38:40.875" v="1"/>
      <pc:docMkLst>
        <pc:docMk/>
      </pc:docMkLst>
      <pc:sldChg chg="del">
        <pc:chgData name="Thomas Castella" userId="S::thomas.castella@agence-adocc.com::898b9b16-eabe-4cfa-8feb-61a5123ac1e1" providerId="AD" clId="Web-{A66EDB17-06AE-4FE2-81E0-238DE6BDE646}" dt="2023-08-18T13:38:40.875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A66EDB17-06AE-4FE2-81E0-238DE6BDE646}" dt="2023-08-18T13:38:38.125" v="0"/>
        <pc:sldMkLst>
          <pc:docMk/>
          <pc:sldMk cId="4032990993" sldId="257"/>
        </pc:sldMkLst>
      </pc:sldChg>
      <pc:sldMasterChg chg="add addSldLayout">
        <pc:chgData name="Thomas Castella" userId="S::thomas.castella@agence-adocc.com::898b9b16-eabe-4cfa-8feb-61a5123ac1e1" providerId="AD" clId="Web-{A66EDB17-06AE-4FE2-81E0-238DE6BDE646}" dt="2023-08-18T13:38:38.125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A66EDB17-06AE-4FE2-81E0-238DE6BDE646}" dt="2023-08-18T13:38:38.125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A66EDB17-06AE-4FE2-81E0-238DE6BDE646}" dt="2023-08-18T13:38:38.125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A66EDB17-06AE-4FE2-81E0-238DE6BDE646}" dt="2023-08-18T13:38:38.125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A66EDB17-06AE-4FE2-81E0-238DE6BDE646}" dt="2023-08-18T13:38:38.125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A66EDB17-06AE-4FE2-81E0-238DE6BDE646}" dt="2023-08-18T13:38:38.125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A66EDB17-06AE-4FE2-81E0-238DE6BDE646}" dt="2023-08-18T13:38:38.125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A66EDB17-06AE-4FE2-81E0-238DE6BDE646}" dt="2023-08-18T13:38:38.125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A66EDB17-06AE-4FE2-81E0-238DE6BDE646}" dt="2023-08-18T13:38:38.125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A66EDB17-06AE-4FE2-81E0-238DE6BDE646}" dt="2023-08-18T13:38:38.125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A66EDB17-06AE-4FE2-81E0-238DE6BDE646}" dt="2023-08-18T13:38:38.125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A66EDB17-06AE-4FE2-81E0-238DE6BDE646}" dt="2023-08-18T13:38:38.125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A66EDB17-06AE-4FE2-81E0-238DE6BDE646}" dt="2023-08-18T13:38:38.125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A66EDB17-06AE-4FE2-81E0-238DE6BDE646}" dt="2023-08-18T13:38:38.125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A66EDB17-06AE-4FE2-81E0-238DE6BDE646}" dt="2023-08-18T13:38:38.125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A66EDB17-06AE-4FE2-81E0-238DE6BDE646}" dt="2023-08-18T13:38:38.125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A66EDB17-06AE-4FE2-81E0-238DE6BDE646}" dt="2023-08-18T13:38:38.125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A66EDB17-06AE-4FE2-81E0-238DE6BDE646}" dt="2023-08-18T13:38:38.125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A66EDB17-06AE-4FE2-81E0-238DE6BDE646}" dt="2023-08-18T13:38:38.125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A66EDB17-06AE-4FE2-81E0-238DE6BDE646}" dt="2023-08-18T13:38:38.125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A66EDB17-06AE-4FE2-81E0-238DE6BDE646}" dt="2023-08-18T13:38:38.125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A66EDB17-06AE-4FE2-81E0-238DE6BDE646}" dt="2023-08-18T13:38:38.125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A66EDB17-06AE-4FE2-81E0-238DE6BDE646}" dt="2023-08-18T13:38:38.125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A66EDB17-06AE-4FE2-81E0-238DE6BDE646}" dt="2023-08-18T13:38:38.125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596474" y="2600079"/>
            <a:ext cx="2320014" cy="1657843"/>
          </a:xfrm>
          <a:custGeom>
            <a:avLst/>
            <a:gdLst/>
            <a:ahLst/>
            <a:cxnLst/>
            <a:rect l="l" t="t" r="r" b="b"/>
            <a:pathLst>
              <a:path w="3480021" h="2486765">
                <a:moveTo>
                  <a:pt x="0" y="0"/>
                </a:moveTo>
                <a:lnTo>
                  <a:pt x="3480021" y="0"/>
                </a:lnTo>
                <a:lnTo>
                  <a:pt x="3480021" y="2486766"/>
                </a:lnTo>
                <a:lnTo>
                  <a:pt x="0" y="248676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924045" y="1021375"/>
            <a:ext cx="8024292" cy="57131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L’activité de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Viandes Occitanes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tournée vers la proposition de viandes sélectionnées avec soin auprès d'éleveurs régionaux.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Dans une démarche éco-responsable et de développement de l'économie locale, la structure s'est associée avec d'autres entreprises régionales afin de créer le label Saveur Occitane.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40329909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830E65C-8A81-4517-9CD9-101392227205}"/>
</file>

<file path=customXml/itemProps2.xml><?xml version="1.0" encoding="utf-8"?>
<ds:datastoreItem xmlns:ds="http://schemas.openxmlformats.org/officeDocument/2006/customXml" ds:itemID="{BBBB3A56-9AC6-40C9-94B8-8C3D89D1261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1CFF545-DB3D-4396-9137-CF041B0ED343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2023-08-18T13:38:20Z</dcterms:created>
  <dcterms:modified xsi:type="dcterms:W3CDTF">2023-08-18T13:38:43Z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