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B1B124-3163-4833-B91E-6917D5B4E82C}" v="2" dt="2023-08-18T12:13:50.4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E7B1B124-3163-4833-B91E-6917D5B4E82C}"/>
    <pc:docChg chg="addSld addMainMaster modMainMaster">
      <pc:chgData name="" userId="" providerId="" clId="Web-{E7B1B124-3163-4833-B91E-6917D5B4E82C}" dt="2023-08-18T12:13:47.353" v="0"/>
      <pc:docMkLst>
        <pc:docMk/>
      </pc:docMkLst>
      <pc:sldChg chg="add">
        <pc:chgData name="" userId="" providerId="" clId="Web-{E7B1B124-3163-4833-B91E-6917D5B4E82C}" dt="2023-08-18T12:13:47.353" v="0"/>
        <pc:sldMkLst>
          <pc:docMk/>
          <pc:sldMk cId="277288655" sldId="257"/>
        </pc:sldMkLst>
      </pc:sldChg>
      <pc:sldMasterChg chg="add addSldLayout">
        <pc:chgData name="" userId="" providerId="" clId="Web-{E7B1B124-3163-4833-B91E-6917D5B4E82C}" dt="2023-08-18T12:13:47.353" v="0"/>
        <pc:sldMasterMkLst>
          <pc:docMk/>
          <pc:sldMasterMk cId="0" sldId="2147483648"/>
        </pc:sldMasterMkLst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" userId="" providerId="" clId="Web-{E7B1B124-3163-4833-B91E-6917D5B4E82C}" dt="2023-08-18T12:13:47.353" v="0"/>
        <pc:sldMasterMkLst>
          <pc:docMk/>
          <pc:sldMasterMk cId="3071127875" sldId="2147483660"/>
        </pc:sldMasterMkLst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  <pc:docChgLst>
    <pc:chgData name="Thomas Castella" userId="S::thomas.castella@agence-adocc.com::898b9b16-eabe-4cfa-8feb-61a5123ac1e1" providerId="AD" clId="Web-{E7B1B124-3163-4833-B91E-6917D5B4E82C}"/>
    <pc:docChg chg="delSld">
      <pc:chgData name="Thomas Castella" userId="S::thomas.castella@agence-adocc.com::898b9b16-eabe-4cfa-8feb-61a5123ac1e1" providerId="AD" clId="Web-{E7B1B124-3163-4833-B91E-6917D5B4E82C}" dt="2023-08-18T12:13:50.416" v="0"/>
      <pc:docMkLst>
        <pc:docMk/>
      </pc:docMkLst>
      <pc:sldChg chg="del">
        <pc:chgData name="Thomas Castella" userId="S::thomas.castella@agence-adocc.com::898b9b16-eabe-4cfa-8feb-61a5123ac1e1" providerId="AD" clId="Web-{E7B1B124-3163-4833-B91E-6917D5B4E82C}" dt="2023-08-18T12:13:50.416" v="0"/>
        <pc:sldMkLst>
          <pc:docMk/>
          <pc:sldMk cId="3784089036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935031"/>
            <a:ext cx="7928367" cy="80214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Coopérative du Haricot Tarbais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Pyren'Alliance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été créée en 1988 par des agriculteurs qui souhaitaient redonner ses lettres de noblesse à ce haricot blanc en voie d’extinction.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Il est récolté à la main par les producteurs partenaires et livré directement à la coopérative.</a:t>
            </a: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31004" y="2515165"/>
            <a:ext cx="2488973" cy="1183780"/>
          </a:xfrm>
          <a:custGeom>
            <a:avLst/>
            <a:gdLst/>
            <a:ahLst/>
            <a:cxnLst/>
            <a:rect l="l" t="t" r="r" b="b"/>
            <a:pathLst>
              <a:path w="3733459" h="1775670">
                <a:moveTo>
                  <a:pt x="0" y="0"/>
                </a:moveTo>
                <a:lnTo>
                  <a:pt x="3733459" y="0"/>
                </a:lnTo>
                <a:lnTo>
                  <a:pt x="3733459" y="1775670"/>
                </a:lnTo>
                <a:lnTo>
                  <a:pt x="0" y="17756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772886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19BE83-0D6A-4A87-81F4-8F4D97DD3BB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8A77497-5BCE-4595-9B06-F0C002ED8ED3}"/>
</file>

<file path=customXml/itemProps3.xml><?xml version="1.0" encoding="utf-8"?>
<ds:datastoreItem xmlns:ds="http://schemas.openxmlformats.org/officeDocument/2006/customXml" ds:itemID="{6A318A76-DD27-42BF-83B1-F85C3E68F48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2023-08-18T12:13:38Z</dcterms:created>
  <dcterms:modified xsi:type="dcterms:W3CDTF">2023-08-18T12:13:53Z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