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0DD9A6-B8FB-4E56-BDEA-2FA5338D69B8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