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62FBE8-2E1A-4B42-A428-512D08D5C0B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