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6" r:id="rId6"/>
    <p:sldId id="257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885687-DDC5-4185-8707-F206EE922ABB}" v="5" dt="2023-08-18T09:09:43.9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C885687-DDC5-4185-8707-F206EE922ABB}"/>
    <pc:docChg chg="addSld delSld addMainMaster modMainMaster">
      <pc:chgData name="Thomas Castella" userId="S::thomas.castella@agence-adocc.com::898b9b16-eabe-4cfa-8feb-61a5123ac1e1" providerId="AD" clId="Web-{CC885687-DDC5-4185-8707-F206EE922ABB}" dt="2023-08-18T09:09:43.989" v="4"/>
      <pc:docMkLst>
        <pc:docMk/>
      </pc:docMkLst>
      <pc:sldChg chg="add del">
        <pc:chgData name="Thomas Castella" userId="S::thomas.castella@agence-adocc.com::898b9b16-eabe-4cfa-8feb-61a5123ac1e1" providerId="AD" clId="Web-{CC885687-DDC5-4185-8707-F206EE922ABB}" dt="2023-08-18T09:09:42.333" v="3"/>
        <pc:sldMkLst>
          <pc:docMk/>
          <pc:sldMk cId="464550205" sldId="257"/>
        </pc:sldMkLst>
      </pc:sldChg>
      <pc:sldChg chg="add">
        <pc:chgData name="Thomas Castella" userId="S::thomas.castella@agence-adocc.com::898b9b16-eabe-4cfa-8feb-61a5123ac1e1" providerId="AD" clId="Web-{CC885687-DDC5-4185-8707-F206EE922ABB}" dt="2023-08-18T09:09:43.989" v="4"/>
        <pc:sldMkLst>
          <pc:docMk/>
          <pc:sldMk cId="1112327647" sldId="257"/>
        </pc:sldMkLst>
      </pc:sldChg>
      <pc:sldChg chg="add del">
        <pc:chgData name="Thomas Castella" userId="S::thomas.castella@agence-adocc.com::898b9b16-eabe-4cfa-8feb-61a5123ac1e1" providerId="AD" clId="Web-{CC885687-DDC5-4185-8707-F206EE922ABB}" dt="2023-08-18T09:09:36.396" v="1"/>
        <pc:sldMkLst>
          <pc:docMk/>
          <pc:sldMk cId="4070035894" sldId="257"/>
        </pc:sldMkLst>
      </pc:sldChg>
      <pc:sldMasterChg chg="add addSldLayout">
        <pc:chgData name="Thomas Castella" userId="S::thomas.castella@agence-adocc.com::898b9b16-eabe-4cfa-8feb-61a5123ac1e1" providerId="AD" clId="Web-{CC885687-DDC5-4185-8707-F206EE922ABB}" dt="2023-08-18T09:09:34.17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C885687-DDC5-4185-8707-F206EE922ABB}" dt="2023-08-18T09:09:34.177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C885687-DDC5-4185-8707-F206EE922ABB}" dt="2023-08-18T09:09:34.17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C885687-DDC5-4185-8707-F206EE922ABB}" dt="2023-08-18T09:09:34.177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4089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163440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Depuis sa création en 1975, la coopérative de producteurs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 Quercynoise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s'attache à perpétuer la tradition et le savoir-faire familial autour de la production de canard.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Multimédaillée au Salon de l'Agriculture avec pas moins de 29 médailles depuis sa création, elle oeuvre à transmettre le goût du Sud-Ouest.</a:t>
            </a:r>
          </a:p>
        </p:txBody>
      </p:sp>
      <p:sp>
        <p:nvSpPr>
          <p:cNvPr id="7" name="Freeform 7"/>
          <p:cNvSpPr/>
          <p:nvPr/>
        </p:nvSpPr>
        <p:spPr>
          <a:xfrm>
            <a:off x="9202771" y="1780167"/>
            <a:ext cx="3056099" cy="3056099"/>
          </a:xfrm>
          <a:custGeom>
            <a:avLst/>
            <a:gdLst/>
            <a:ahLst/>
            <a:cxnLst/>
            <a:rect l="l" t="t" r="r" b="b"/>
            <a:pathLst>
              <a:path w="4584149" h="4584149">
                <a:moveTo>
                  <a:pt x="0" y="0"/>
                </a:moveTo>
                <a:lnTo>
                  <a:pt x="4584149" y="0"/>
                </a:lnTo>
                <a:lnTo>
                  <a:pt x="4584149" y="4584149"/>
                </a:lnTo>
                <a:lnTo>
                  <a:pt x="0" y="458414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1123276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894FCE6-6080-44A9-A262-A4800FC539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0955788-D7ED-464F-BF8E-833BFA68D5E7}"/>
</file>

<file path=customXml/itemProps3.xml><?xml version="1.0" encoding="utf-8"?>
<ds:datastoreItem xmlns:ds="http://schemas.openxmlformats.org/officeDocument/2006/customXml" ds:itemID="{D35F24AE-6C8F-4BC0-BB27-64B4EE6285B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4" baseType="lpstr">
      <vt:lpstr>Thème Office</vt:lpstr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2023-08-18T09:07:47Z</dcterms:created>
  <dcterms:modified xsi:type="dcterms:W3CDTF">2023-08-18T09:09:44Z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