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6E6DC3-EBE2-4425-970D-EA7C74CA04DC}"/>
</file>

<file path=customXml/itemProps2.xml><?xml version="1.0" encoding="utf-8"?>
<ds:datastoreItem xmlns:ds="http://schemas.openxmlformats.org/officeDocument/2006/customXml" ds:itemID="{830D40F7-BC9F-4B86-8997-7EF7AB261FA8}"/>
</file>

<file path=customXml/itemProps3.xml><?xml version="1.0" encoding="utf-8"?>
<ds:datastoreItem xmlns:ds="http://schemas.openxmlformats.org/officeDocument/2006/customXml" ds:itemID="{69379069-AE7C-4000-BCFE-DD64AA2BD3D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