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D68BE9A-14C2-40C6-A900-F1EB862ADF39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