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428A94-912D-41E6-BA4C-8E53EAAA95E3}" v="2" dt="2023-08-18T09:25:26.3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3428A94-912D-41E6-BA4C-8E53EAAA95E3}"/>
    <pc:docChg chg="addSld delSld addMainMaster modMainMaster">
      <pc:chgData name="Thomas Castella" userId="S::thomas.castella@agence-adocc.com::898b9b16-eabe-4cfa-8feb-61a5123ac1e1" providerId="AD" clId="Web-{03428A94-912D-41E6-BA4C-8E53EAAA95E3}" dt="2023-08-18T09:25:26.330" v="1"/>
      <pc:docMkLst>
        <pc:docMk/>
      </pc:docMkLst>
      <pc:sldChg chg="del">
        <pc:chgData name="Thomas Castella" userId="S::thomas.castella@agence-adocc.com::898b9b16-eabe-4cfa-8feb-61a5123ac1e1" providerId="AD" clId="Web-{03428A94-912D-41E6-BA4C-8E53EAAA95E3}" dt="2023-08-18T09:25:26.33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3428A94-912D-41E6-BA4C-8E53EAAA95E3}" dt="2023-08-18T09:25:24.299" v="0"/>
        <pc:sldMkLst>
          <pc:docMk/>
          <pc:sldMk cId="1732978292" sldId="257"/>
        </pc:sldMkLst>
      </pc:sldChg>
      <pc:sldMasterChg chg="add addSldLayout">
        <pc:chgData name="Thomas Castella" userId="S::thomas.castella@agence-adocc.com::898b9b16-eabe-4cfa-8feb-61a5123ac1e1" providerId="AD" clId="Web-{03428A94-912D-41E6-BA4C-8E53EAAA95E3}" dt="2023-08-18T09:25:24.29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3428A94-912D-41E6-BA4C-8E53EAAA95E3}" dt="2023-08-18T09:25:24.29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3428A94-912D-41E6-BA4C-8E53EAAA95E3}" dt="2023-08-18T09:25:24.29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3428A94-912D-41E6-BA4C-8E53EAAA95E3}" dt="2023-08-18T09:25:24.29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373184" y="2971227"/>
            <a:ext cx="2818817" cy="1409408"/>
          </a:xfrm>
          <a:custGeom>
            <a:avLst/>
            <a:gdLst/>
            <a:ahLst/>
            <a:cxnLst/>
            <a:rect l="l" t="t" r="r" b="b"/>
            <a:pathLst>
              <a:path w="4228225" h="2114112">
                <a:moveTo>
                  <a:pt x="0" y="0"/>
                </a:moveTo>
                <a:lnTo>
                  <a:pt x="4228225" y="0"/>
                </a:lnTo>
                <a:lnTo>
                  <a:pt x="4228225" y="2114113"/>
                </a:lnTo>
                <a:lnTo>
                  <a:pt x="0" y="211411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87184" y="1298637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Cheminant entre monts et vallées, 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Fromagerie Wälchli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perpétue la tradition du Saint-Nectaire et du fromage au lait cru.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C'est en 1928 que la famille installe sa laiterie au coeur d'une zone de transhumance pour se consacrer à la fabrication et à l'affinage de fromages.</a:t>
            </a:r>
          </a:p>
        </p:txBody>
      </p:sp>
    </p:spTree>
    <p:extLst>
      <p:ext uri="{BB962C8B-B14F-4D97-AF65-F5344CB8AC3E}">
        <p14:creationId xmlns:p14="http://schemas.microsoft.com/office/powerpoint/2010/main" val="17329782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82CEDC-37DA-43D8-9ACF-0EF74185830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9D7C93-366F-41DD-9D0A-E60488AAC6B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E4CBEEDC-1B6F-49B3-AB85-556548EF1E2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2023-08-18T09:24:59Z</dcterms:created>
  <dcterms:modified xsi:type="dcterms:W3CDTF">2023-08-18T09:25:35Z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