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0DECCC-9C71-4B72-A668-CB0CCC84A3D1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