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4490-CF99-4302-BCC3-A0F748C06BE6}" v="2" dt="2023-08-18T09:29:0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5AF4490-CF99-4302-BCC3-A0F748C06BE6}"/>
    <pc:docChg chg="addSld delSld addMainMaster modMainMaster">
      <pc:chgData name="Thomas Castella" userId="S::thomas.castella@agence-adocc.com::898b9b16-eabe-4cfa-8feb-61a5123ac1e1" providerId="AD" clId="Web-{C5AF4490-CF99-4302-BCC3-A0F748C06BE6}" dt="2023-08-18T09:29:07.627" v="1"/>
      <pc:docMkLst>
        <pc:docMk/>
      </pc:docMkLst>
      <pc:sldChg chg="del">
        <pc:chgData name="Thomas Castella" userId="S::thomas.castella@agence-adocc.com::898b9b16-eabe-4cfa-8feb-61a5123ac1e1" providerId="AD" clId="Web-{C5AF4490-CF99-4302-BCC3-A0F748C06BE6}" dt="2023-08-18T09:29:07.62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5AF4490-CF99-4302-BCC3-A0F748C06BE6}" dt="2023-08-18T09:28:55.970" v="0"/>
        <pc:sldMkLst>
          <pc:docMk/>
          <pc:sldMk cId="2120939478" sldId="257"/>
        </pc:sldMkLst>
      </pc:sldChg>
      <pc:sldMasterChg chg="add ad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société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Landreau,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créée en 1936, est spécialisée dans la fabrication de pâtes fraîches et cuites.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sélection des ingrédients se fait avec soin et dans le Sud-Ouest. Une semoule de blé dur est choisie afin d'obtenir des pâtes d'une texture délicate et d'un goût inimitable.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47983" y="3299878"/>
            <a:ext cx="2212942" cy="717105"/>
          </a:xfrm>
          <a:custGeom>
            <a:avLst/>
            <a:gdLst/>
            <a:ahLst/>
            <a:cxnLst/>
            <a:rect l="l" t="t" r="r" b="b"/>
            <a:pathLst>
              <a:path w="3319413" h="1075658">
                <a:moveTo>
                  <a:pt x="0" y="0"/>
                </a:moveTo>
                <a:lnTo>
                  <a:pt x="3319413" y="0"/>
                </a:lnTo>
                <a:lnTo>
                  <a:pt x="3319413" y="1075658"/>
                </a:lnTo>
                <a:lnTo>
                  <a:pt x="0" y="1075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120939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6157F-D428-4036-9503-079AEEAEADC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F67E1460-AE0B-49EF-97A7-3AE93DC8FD29}"/>
</file>

<file path=customXml/itemProps3.xml><?xml version="1.0" encoding="utf-8"?>
<ds:datastoreItem xmlns:ds="http://schemas.openxmlformats.org/officeDocument/2006/customXml" ds:itemID="{BBA7F3F2-6890-46FF-8AD0-781D387758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2023-08-18T09:27:56Z</dcterms:created>
  <dcterms:modified xsi:type="dcterms:W3CDTF">2023-08-18T09:29:08Z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