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092906-590C-4FCE-AEF0-19B9C1EE6F22}" v="2" dt="2023-08-18T13:26:46.3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1092906-590C-4FCE-AEF0-19B9C1EE6F22}"/>
    <pc:docChg chg="delSld">
      <pc:chgData name="Thomas Castella" userId="S::thomas.castella@agence-adocc.com::898b9b16-eabe-4cfa-8feb-61a5123ac1e1" providerId="AD" clId="Web-{91092906-590C-4FCE-AEF0-19B9C1EE6F22}" dt="2023-08-18T13:26:46.334" v="0"/>
      <pc:docMkLst>
        <pc:docMk/>
      </pc:docMkLst>
      <pc:sldChg chg="del">
        <pc:chgData name="Thomas Castella" userId="S::thomas.castella@agence-adocc.com::898b9b16-eabe-4cfa-8feb-61a5123ac1e1" providerId="AD" clId="Web-{91092906-590C-4FCE-AEF0-19B9C1EE6F22}" dt="2023-08-18T13:26:46.334" v="0"/>
        <pc:sldMkLst>
          <pc:docMk/>
          <pc:sldMk cId="3784089036" sldId="256"/>
        </pc:sldMkLst>
      </pc:sldChg>
    </pc:docChg>
  </pc:docChgLst>
  <pc:docChgLst>
    <pc:chgData clId="Web-{91092906-590C-4FCE-AEF0-19B9C1EE6F22}"/>
    <pc:docChg chg="addSld addMainMaster modMainMaster">
      <pc:chgData name="" userId="" providerId="" clId="Web-{91092906-590C-4FCE-AEF0-19B9C1EE6F22}" dt="2023-08-18T13:26:42.099" v="0"/>
      <pc:docMkLst>
        <pc:docMk/>
      </pc:docMkLst>
      <pc:sldChg chg="add">
        <pc:chgData name="" userId="" providerId="" clId="Web-{91092906-590C-4FCE-AEF0-19B9C1EE6F22}" dt="2023-08-18T13:26:42.099" v="0"/>
        <pc:sldMkLst>
          <pc:docMk/>
          <pc:sldMk cId="2892019878" sldId="257"/>
        </pc:sldMkLst>
      </pc:sldChg>
      <pc:sldMasterChg chg="add addSldLayout">
        <pc:chgData name="" userId="" providerId="" clId="Web-{91092906-590C-4FCE-AEF0-19B9C1EE6F22}" dt="2023-08-18T13:26:42.099" v="0"/>
        <pc:sldMasterMkLst>
          <pc:docMk/>
          <pc:sldMasterMk cId="0" sldId="2147483648"/>
        </pc:sldMasterMkLst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" userId="" providerId="" clId="Web-{91092906-590C-4FCE-AEF0-19B9C1EE6F22}" dt="2023-08-18T13:26:42.099" v="0"/>
        <pc:sldMasterMkLst>
          <pc:docMk/>
          <pc:sldMasterMk cId="3071127875" sldId="2147483660"/>
        </pc:sldMasterMkLst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980745"/>
            <a:ext cx="7928367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Au coeur de la vallée de l'Aston, dans les Pyrénées ariégeoises, la ferme aquacole des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Trésors de l'Aston 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est spécialisée dans la production et la transformation de la truite.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La qualité de l'eau locale et un mode d'élevage respectueux de l'environnement confèrent aux poissons un goût inimitable.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09385" y="2001180"/>
            <a:ext cx="2102791" cy="2855641"/>
          </a:xfrm>
          <a:custGeom>
            <a:avLst/>
            <a:gdLst/>
            <a:ahLst/>
            <a:cxnLst/>
            <a:rect l="l" t="t" r="r" b="b"/>
            <a:pathLst>
              <a:path w="3154186" h="4283462">
                <a:moveTo>
                  <a:pt x="0" y="0"/>
                </a:moveTo>
                <a:lnTo>
                  <a:pt x="3154186" y="0"/>
                </a:lnTo>
                <a:lnTo>
                  <a:pt x="3154186" y="4283462"/>
                </a:lnTo>
                <a:lnTo>
                  <a:pt x="0" y="42834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8920198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897952-20FC-4494-818B-8E75446F930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3D025F7-ECDB-4A68-B8E3-ACE6217CA3A7}"/>
</file>

<file path=customXml/itemProps3.xml><?xml version="1.0" encoding="utf-8"?>
<ds:datastoreItem xmlns:ds="http://schemas.openxmlformats.org/officeDocument/2006/customXml" ds:itemID="{87FE3C9E-D1C4-4227-A861-1EC38111219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2023-08-18T13:26:34Z</dcterms:created>
  <dcterms:modified xsi:type="dcterms:W3CDTF">2023-08-18T13:26:47Z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