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F1A063-874B-4D20-9AE4-FB6EA5C40CA1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