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B829C5-0094-4C26-AA60-85166B1CD705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