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2817CF-480D-4204-9795-A1208D17141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