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C73B89-D0E7-4107-8085-B40C85091D66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