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690F30-4CC5-4167-8A7F-049687143134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