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6524B52A-3991-4382-9E48-A08DC977BE46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