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72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10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9747ED-CDDB-CBDB-4F98-0E8A25BE34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47F1C81C-3A83-5099-46FD-C9F7A7DBB4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AFCF312-80CF-4A4A-7E7C-6F96892BC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F01A641-26A8-91E8-78F7-FC838A95C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7C1EA12-3C44-3EBA-152B-0E78C5A10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0852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225281A-8EDB-2BE8-855A-E2F4AE030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74EAB79-0114-CC22-D509-FA69FC70FC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DB96525-63E8-A9B9-D581-E86BBE489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928221F-E4B6-5566-C40B-701976FD2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DBF9B01-4E7C-B84F-9695-9B174B2E4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3478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A59401A-FE99-D6A9-F9DA-352AEA1128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3E8DAEC-F397-6327-6FC2-A31E09985F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1386813-1BDA-F630-0F27-A1C717E6FA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9781D57-B992-EC45-896A-0A0B660A1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AC3605D-AF4D-26C2-715C-89A448F9E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190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C26AA50-288C-2987-751D-273350EC57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35B8D6-4957-E360-36B5-3AA2D86EAA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551996F-2F70-CF63-A295-7BCE48221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3E12573-19FA-D564-341E-D674B3A50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97F868-BB02-D0ED-14BE-969361EA9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0966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02AB6AE-7DD6-1C43-8159-385BF8A6EA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286123C-E659-9E78-A205-56256C9EC1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8ACF14C-78C6-6B21-D243-B8E456D42A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13DEE62-41A7-62E4-3ADE-6E33DC19F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3F2CEE2-67C0-EFA2-9D56-4B0AE35108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5687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F823AA4-08DD-DEBD-D0C6-8B8DEDB38A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6C1BE28-81DF-3F0B-1131-80E853739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74DA886-F9A1-B6C3-EB6D-47A1F3F234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F098A3B-9B0F-8E50-E260-9AF5DEFDB0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24D1C98-89CE-F2DF-F211-7A65CB1D39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EA3B848-CDCA-FE79-61E5-550373DB1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3538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16B7F8-B2A7-49A0-57B5-6D0B86DB0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435D69E-74C4-E58A-02A6-29AD03A2BA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8477574-F884-16C8-739C-13D6C94928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6CDDED1-326A-EFE2-8961-50D633C1E2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DD0399E-EB2A-7835-1E02-DA456E13BB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A5A2503-9B38-E6A2-A367-FCFFC086B7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5392204-CD54-9DB9-8427-38E982F0C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27A93FF-1239-50A2-0019-80B1C1C5B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4299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CA7B3E-19CB-20F9-B90E-302C9D80F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A3CC774-623E-6696-98A5-239D3D5EA6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516B346-CDD7-0650-D782-AEE9DF142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FA82B72-B24F-2638-DBA8-6D37C8CD2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1485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C5D3281-DFA8-DCCC-1573-4F58BF478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505B4A5-7DE7-85F7-381D-C9D30840A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EB5F398-43D5-843C-9A4A-F4F86E7BF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4301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E9F748-892E-D805-975B-985C3A4E08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7BC78CA-3332-D87B-9275-82BB462914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5F24B96-DE39-5A4B-3E9A-817747902E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3813675-226B-1041-DEB7-F16060DFEB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F3E8EEA-AFCC-8EA3-917E-420841947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2B644A3-9320-C316-A12E-A110167A1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9150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6354A7D-3553-7A3B-4084-F9993CAC7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3ED383C2-BC79-7E99-33EB-D3363E0904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7EBC069-8F5E-0205-1251-2E526BA8AC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4421D51-F438-8633-46DC-4C80FFF8DB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00B3096-C70A-52FD-CF11-CBECC00EE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2421C74-77B2-0D8D-DBC1-8C39E20AE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8101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AF3E5D12-CBB6-20C1-876A-D56CA5432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6DC2E09-5129-E5D9-E583-525F380C04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5031A68-A381-51C2-DDF5-9972C325DC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B3C2300-22CE-44E0-4A4B-C41B1A4585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79652C6-659C-EF92-2896-41F0043B69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7211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68580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 rot="-54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7" name="TextBox 7"/>
          <p:cNvSpPr txBox="1"/>
          <p:nvPr/>
        </p:nvSpPr>
        <p:spPr>
          <a:xfrm>
            <a:off x="830942" y="1544766"/>
            <a:ext cx="8377725" cy="34048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 b="1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Villeneuve et Fils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est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une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exploitation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familiale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en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activité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depuis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1955. Elle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commercialise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notamment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des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oeufs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de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poules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élevées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en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plein air et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en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Agriculture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Biologique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.</a:t>
            </a:r>
          </a:p>
          <a:p>
            <a:pPr algn="ctr">
              <a:lnSpc>
                <a:spcPts val="4510"/>
              </a:lnSpc>
            </a:pP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Les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céréales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 qui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nourrissent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 les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poules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sont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cultivées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 sur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leur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 exploitation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gersoise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.</a:t>
            </a:r>
          </a:p>
        </p:txBody>
      </p:sp>
      <p:pic>
        <p:nvPicPr>
          <p:cNvPr id="6" name="Image 5" descr="Œufs Villeneuve &amp; fils | Occit'alim">
            <a:extLst>
              <a:ext uri="{FF2B5EF4-FFF2-40B4-BE49-F238E27FC236}">
                <a16:creationId xmlns:a16="http://schemas.microsoft.com/office/drawing/2014/main" id="{C34C8F5E-4EA0-039F-D780-B8A8455C11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62027" y="2405815"/>
            <a:ext cx="2181411" cy="2151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19665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F9C961E-A448-436E-A73A-03E091743510}"/>
</file>

<file path=customXml/itemProps2.xml><?xml version="1.0" encoding="utf-8"?>
<ds:datastoreItem xmlns:ds="http://schemas.openxmlformats.org/officeDocument/2006/customXml" ds:itemID="{0985962E-1450-4C2D-83B3-935EC1368D1C}"/>
</file>

<file path=customXml/itemProps3.xml><?xml version="1.0" encoding="utf-8"?>
<ds:datastoreItem xmlns:ds="http://schemas.openxmlformats.org/officeDocument/2006/customXml" ds:itemID="{851FA879-B4C7-4D35-82D1-391D54E000CF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</Words>
  <Application>Microsoft Office PowerPoint</Application>
  <PresentationFormat>Grand écran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Montserrat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Laura Palous</dc:creator>
  <cp:lastModifiedBy>Laura Palous</cp:lastModifiedBy>
  <cp:revision>1</cp:revision>
  <dcterms:created xsi:type="dcterms:W3CDTF">2024-08-22T07:20:58Z</dcterms:created>
  <dcterms:modified xsi:type="dcterms:W3CDTF">2024-08-22T07:21:20Z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</Properties>
</file>