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EDEFDFE3-AF8C-4FF3-ABD6-95BEBCDC1E73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