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D22ED0-2FB0-492B-AD1C-E9B4D991724D}" v="2" dt="2023-08-18T07:14:17.2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A5D22ED0-2FB0-492B-AD1C-E9B4D991724D}"/>
    <pc:docChg chg="addSld delSld addMainMaster modMainMaster">
      <pc:chgData name="Thomas Castella" userId="S::thomas.castella@agence-adocc.com::898b9b16-eabe-4cfa-8feb-61a5123ac1e1" providerId="AD" clId="Web-{A5D22ED0-2FB0-492B-AD1C-E9B4D991724D}" dt="2023-08-18T07:14:17.288" v="1"/>
      <pc:docMkLst>
        <pc:docMk/>
      </pc:docMkLst>
      <pc:sldChg chg="del">
        <pc:chgData name="Thomas Castella" userId="S::thomas.castella@agence-adocc.com::898b9b16-eabe-4cfa-8feb-61a5123ac1e1" providerId="AD" clId="Web-{A5D22ED0-2FB0-492B-AD1C-E9B4D991724D}" dt="2023-08-18T07:14:17.28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A5D22ED0-2FB0-492B-AD1C-E9B4D991724D}" dt="2023-08-18T07:14:12.944" v="0"/>
        <pc:sldMkLst>
          <pc:docMk/>
          <pc:sldMk cId="836865961" sldId="257"/>
        </pc:sldMkLst>
      </pc:sldChg>
      <pc:sldMasterChg chg="add addSldLayout">
        <pc:chgData name="Thomas Castella" userId="S::thomas.castella@agence-adocc.com::898b9b16-eabe-4cfa-8feb-61a5123ac1e1" providerId="AD" clId="Web-{A5D22ED0-2FB0-492B-AD1C-E9B4D991724D}" dt="2023-08-18T07:14:12.94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A5D22ED0-2FB0-492B-AD1C-E9B4D991724D}" dt="2023-08-18T07:14:12.94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A5D22ED0-2FB0-492B-AD1C-E9B4D991724D}" dt="2023-08-18T07:14:12.94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A5D22ED0-2FB0-492B-AD1C-E9B4D991724D}" dt="2023-08-18T07:14:12.94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9684" y="1550838"/>
            <a:ext cx="8063369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Boucherie des Eleveurs Aqui'Cho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se définit comme un repère gersois pour les amateurs de bons produits.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Convaincue que les meilleures viandes proviennent d'éleveurs engagés, elle tisse des liens forts avec les acteurs du territoire.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63684" y="2568155"/>
            <a:ext cx="2448805" cy="1721691"/>
          </a:xfrm>
          <a:custGeom>
            <a:avLst/>
            <a:gdLst/>
            <a:ahLst/>
            <a:cxnLst/>
            <a:rect l="l" t="t" r="r" b="b"/>
            <a:pathLst>
              <a:path w="3673207" h="2582536">
                <a:moveTo>
                  <a:pt x="0" y="0"/>
                </a:moveTo>
                <a:lnTo>
                  <a:pt x="3673207" y="0"/>
                </a:lnTo>
                <a:lnTo>
                  <a:pt x="3673207" y="2582536"/>
                </a:lnTo>
                <a:lnTo>
                  <a:pt x="0" y="258253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8368659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288974A-F0BE-4362-9335-8591C80C037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AFCFB9-C938-45C5-A9C7-53B7BA853AA0}"/>
</file>

<file path=customXml/itemProps3.xml><?xml version="1.0" encoding="utf-8"?>
<ds:datastoreItem xmlns:ds="http://schemas.openxmlformats.org/officeDocument/2006/customXml" ds:itemID="{5BC3AC6A-A4C9-4137-A7B1-A6D757DB4B3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2023-08-18T07:13:39Z</dcterms:created>
  <dcterms:modified xsi:type="dcterms:W3CDTF">2023-08-18T07:14:23Z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