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4450939-FB91-4AC5-9540-C1451F22BB05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