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450810-DBF0-4E17-B1FB-FBE3E42CCACE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