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F4077-33DE-43FB-A6FB-6C9EE6EAED2F}" v="12" dt="2023-08-17T13:59:19.593"/>
    <p1510:client id="{77693E4C-E46E-A6F3-673D-EC9E4ACA9952}" v="2" dt="2023-08-17T14:11:56.642"/>
    <p1510:client id="{FADB48F4-8B0C-D572-D15D-05240595573D}" v="2" dt="2023-08-17T14:19:17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7693E4C-E46E-A6F3-673D-EC9E4ACA9952}"/>
    <pc:docChg chg="modSld">
      <pc:chgData name="Thomas Castella" userId="S::thomas.castella@agence-adocc.com::898b9b16-eabe-4cfa-8feb-61a5123ac1e1" providerId="AD" clId="Web-{77693E4C-E46E-A6F3-673D-EC9E4ACA9952}" dt="2023-08-17T14:11:56.642" v="1"/>
      <pc:docMkLst>
        <pc:docMk/>
      </pc:docMkLst>
      <pc:sldChg chg="delSp modSp">
        <pc:chgData name="Thomas Castella" userId="S::thomas.castella@agence-adocc.com::898b9b16-eabe-4cfa-8feb-61a5123ac1e1" providerId="AD" clId="Web-{77693E4C-E46E-A6F3-673D-EC9E4ACA9952}" dt="2023-08-17T14:11:56.642" v="1"/>
        <pc:sldMkLst>
          <pc:docMk/>
          <pc:sldMk cId="3784089036" sldId="256"/>
        </pc:sldMkLst>
        <pc:picChg chg="del mod">
          <ac:chgData name="Thomas Castella" userId="S::thomas.castella@agence-adocc.com::898b9b16-eabe-4cfa-8feb-61a5123ac1e1" providerId="AD" clId="Web-{77693E4C-E46E-A6F3-673D-EC9E4ACA9952}" dt="2023-08-17T14:11:56.642" v="1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499F4077-33DE-43FB-A6FB-6C9EE6EAED2F}"/>
    <pc:docChg chg="modSld">
      <pc:chgData name="Thomas Castella" userId="S::thomas.castella@agence-adocc.com::898b9b16-eabe-4cfa-8feb-61a5123ac1e1" providerId="AD" clId="Web-{499F4077-33DE-43FB-A6FB-6C9EE6EAED2F}" dt="2023-08-17T13:59:19.593" v="11" actId="1076"/>
      <pc:docMkLst>
        <pc:docMk/>
      </pc:docMkLst>
      <pc:sldChg chg="addSp delSp modSp mod setBg">
        <pc:chgData name="Thomas Castella" userId="S::thomas.castella@agence-adocc.com::898b9b16-eabe-4cfa-8feb-61a5123ac1e1" providerId="AD" clId="Web-{499F4077-33DE-43FB-A6FB-6C9EE6EAED2F}" dt="2023-08-17T13:59:19.593" v="11" actId="1076"/>
        <pc:sldMkLst>
          <pc:docMk/>
          <pc:sldMk cId="3784089036" sldId="256"/>
        </pc:sldMkLst>
        <pc:spChg chg="del">
          <ac:chgData name="Thomas Castella" userId="S::thomas.castella@agence-adocc.com::898b9b16-eabe-4cfa-8feb-61a5123ac1e1" providerId="AD" clId="Web-{499F4077-33DE-43FB-A6FB-6C9EE6EAED2F}" dt="2023-08-17T13:58:52.296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Thomas Castella" userId="S::thomas.castella@agence-adocc.com::898b9b16-eabe-4cfa-8feb-61a5123ac1e1" providerId="AD" clId="Web-{499F4077-33DE-43FB-A6FB-6C9EE6EAED2F}" dt="2023-08-17T13:58:53.781" v="1"/>
          <ac:spMkLst>
            <pc:docMk/>
            <pc:sldMk cId="3784089036" sldId="256"/>
            <ac:spMk id="3" creationId="{00000000-0000-0000-0000-000000000000}"/>
          </ac:spMkLst>
        </pc:spChg>
        <pc:spChg chg="add del">
          <ac:chgData name="Thomas Castella" userId="S::thomas.castella@agence-adocc.com::898b9b16-eabe-4cfa-8feb-61a5123ac1e1" providerId="AD" clId="Web-{499F4077-33DE-43FB-A6FB-6C9EE6EAED2F}" dt="2023-08-17T13:59:09.937" v="8"/>
          <ac:spMkLst>
            <pc:docMk/>
            <pc:sldMk cId="3784089036" sldId="256"/>
            <ac:spMk id="9" creationId="{42A4FC2C-047E-45A5-965D-8E1E3BF09BC6}"/>
          </ac:spMkLst>
        </pc:spChg>
        <pc:picChg chg="add mod">
          <ac:chgData name="Thomas Castella" userId="S::thomas.castella@agence-adocc.com::898b9b16-eabe-4cfa-8feb-61a5123ac1e1" providerId="AD" clId="Web-{499F4077-33DE-43FB-A6FB-6C9EE6EAED2F}" dt="2023-08-17T13:59:19.593" v="11" actId="1076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FADB48F4-8B0C-D572-D15D-05240595573D}"/>
    <pc:docChg chg="addSld delSld addMainMaster modMainMaster">
      <pc:chgData name="Thomas Castella" userId="S::thomas.castella@agence-adocc.com::898b9b16-eabe-4cfa-8feb-61a5123ac1e1" providerId="AD" clId="Web-{FADB48F4-8B0C-D572-D15D-05240595573D}" dt="2023-08-17T14:19:17.437" v="1"/>
      <pc:docMkLst>
        <pc:docMk/>
      </pc:docMkLst>
      <pc:sldChg chg="del">
        <pc:chgData name="Thomas Castella" userId="S::thomas.castella@agence-adocc.com::898b9b16-eabe-4cfa-8feb-61a5123ac1e1" providerId="AD" clId="Web-{FADB48F4-8B0C-D572-D15D-05240595573D}" dt="2023-08-17T14:19:17.4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ADB48F4-8B0C-D572-D15D-05240595573D}" dt="2023-08-17T14:19:12.249" v="0"/>
        <pc:sldMkLst>
          <pc:docMk/>
          <pc:sldMk cId="2676815297" sldId="257"/>
        </pc:sldMkLst>
      </pc:sldChg>
      <pc:sldMasterChg chg="add ad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500184" y="2128362"/>
            <a:ext cx="2514017" cy="2514006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40909" r="-36867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1120509" y="1063170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 Bold"/>
              </a:rPr>
              <a:t>Agriviva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propose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approche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engagée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dans la transformation et la distribution de fruits et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légumes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locaux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FEDB94"/>
                </a:solidFill>
                <a:latin typeface="Montserrat"/>
              </a:rPr>
              <a:t>Son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objectif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: proposer des</a:t>
            </a: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produits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ultra-frais,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circuits courts, sans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additifs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et de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premium grâce à un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partenariat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durable avec les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producteurs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régionaux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68152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1CDC3C7-C386-41B7-AA8B-43D3E2099D2F}"/>
</file>

<file path=customXml/itemProps2.xml><?xml version="1.0" encoding="utf-8"?>
<ds:datastoreItem xmlns:ds="http://schemas.openxmlformats.org/officeDocument/2006/customXml" ds:itemID="{A7B58F4F-B063-4801-9B0F-4E850A8DA8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C4C14E-82D4-4221-B69F-943ECCDBEC2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14</cp:revision>
  <dcterms:created xsi:type="dcterms:W3CDTF">2023-08-17T13:58:39Z</dcterms:created>
  <dcterms:modified xsi:type="dcterms:W3CDTF">2023-08-17T14:19:22Z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