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9465DD-8A9D-4DF5-81A6-44BCFE4C6939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