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125CA6-ACAB-4B16-84A2-93FA2F273661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