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70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FE388C-8092-2B24-FFE0-E23428BB6D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C87228D-C90A-CD6B-B4A4-CF21B26AF0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7A6BAF4-6D4F-44FF-F248-4574C5169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A6E5-948A-40CC-AB3C-B65989F4C297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31EEE06-FE78-E0E8-0391-94A837B86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91CB0CE-155E-D1B0-E18A-FEF721658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5C165-A487-41B2-AB5D-03B4EB495F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2616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C33234-3106-BCE7-EB2F-C33824DC8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7B28403-8992-A7AD-B111-FF77B9DA62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4BD70A8-EA5C-842A-B429-8E5FC3B27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A6E5-948A-40CC-AB3C-B65989F4C297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A5A766-0279-2F27-D4CA-495EE84C9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84BFC7F-00CF-9198-030B-A4A604CD2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5C165-A487-41B2-AB5D-03B4EB495F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5816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E28B4EA7-3367-85EC-B43B-C5F81715BF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F38AE21-DAFD-607C-40EC-3F7F51A90A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AAFFFEB-116E-207D-6891-ACD1B15724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A6E5-948A-40CC-AB3C-B65989F4C297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1746383-7EE9-E375-EA79-FEEADB6794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91F83F8-52C6-28A8-65C6-E4A655253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5C165-A487-41B2-AB5D-03B4EB495F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6607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304CCB-9C36-EE32-77AC-F8C9F90ED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4AB9459-ABCD-550B-8F2B-6CF3D0E79C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88AF0A0-D946-0ABF-D75B-6E18194285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A6E5-948A-40CC-AB3C-B65989F4C297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FF7EAF2-9232-D631-CEF7-6B1FCFD22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6674767-5E14-402B-7FF0-E47408258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5C165-A487-41B2-AB5D-03B4EB495F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7108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FDD075-36C4-C1B1-A891-CE6ABC612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0FFC94E-3A93-D3D9-ECF9-FC3B70C9C0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F9CBB81-1BF4-FA23-787B-392AB3AA38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A6E5-948A-40CC-AB3C-B65989F4C297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2C97F8-E679-3B03-2331-A53464EDF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D0DD9E7-410C-3CD6-D680-69974F72C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5C165-A487-41B2-AB5D-03B4EB495F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9488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A2D6525-9C0B-4891-CB07-5ED6DA888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3C704E4-B5E7-9B16-95B1-DBEB08E342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370CF3F-B0FF-7A03-6606-E60CCE3991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C7495D5-5508-D46E-4D9F-4BC940E70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A6E5-948A-40CC-AB3C-B65989F4C297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322BCFB-8B80-22FB-D4A6-722B28B12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3DAF6CA-774D-F5D3-FD83-EF752AADE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5C165-A487-41B2-AB5D-03B4EB495F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6053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571C65-DAAD-16D2-5A19-4ADF7DB801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E2C4B2B-7AFA-AEA7-A05A-DDD810EFA5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AA7EB57-8F39-E035-130D-6A0F171BC4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0F31CDE-1C0B-9353-64ED-6A38C5D8C1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4E41CBB-D365-1537-E9B4-07B702DB0A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D50A731-1341-2961-EFAD-D77F83677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A6E5-948A-40CC-AB3C-B65989F4C297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D93D796-70C9-1C32-4B87-479F98E12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4A64A0B5-CDC4-F148-B9CA-990FC3299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5C165-A487-41B2-AB5D-03B4EB495F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8600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D94AB00-8BDD-DCAE-9E9B-5AB2C40BA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63F12A5-EEBC-D6AE-336C-D3EF0E810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A6E5-948A-40CC-AB3C-B65989F4C297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B273A70-39C2-165F-663B-D0634473E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348B268-6713-130F-3C12-AEBE2DA48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5C165-A487-41B2-AB5D-03B4EB495F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6670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FC33363-719B-DC01-4769-BFF5219EA0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A6E5-948A-40CC-AB3C-B65989F4C297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280B5AD-E9B8-D381-CCF4-1C8192E6C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317878-7A69-70A3-BD66-40022E15D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5C165-A487-41B2-AB5D-03B4EB495F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7294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487B7A-8D91-29E0-E5FA-49655AF681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0A242B7-B14D-3AC6-040F-29C51DD435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C964C38-7C44-0501-B125-1E845F40D4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3212E57-0F6A-711A-D4EE-21405B100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A6E5-948A-40CC-AB3C-B65989F4C297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286B192-C25F-5603-3DBF-A5B9E5832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E813057-704E-E403-E99A-242DB3485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5C165-A487-41B2-AB5D-03B4EB495F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8109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EEF283E-F175-F830-67FC-46EB83E15D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F793A2F-93EE-3FB4-697E-1DB60EB91C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48FCCBF-0869-C2C4-F256-44E33D573A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EBF4DD4-0DEB-BB91-319B-2121E621C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A6E5-948A-40CC-AB3C-B65989F4C297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0002151-443D-B3B2-AD31-2105E1F61A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F5B7CA2-366C-FA0F-11B6-3715ABEC4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5C165-A487-41B2-AB5D-03B4EB495F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5970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AF7E493-9B5B-89D2-2B24-4C0A44697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1BA3EC7-5E06-03A2-1FAB-2E8466428E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FB6280A-4C66-60E1-658F-8C0FC75CA6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31A6E5-948A-40CC-AB3C-B65989F4C297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8D91873-A5FA-3485-ED38-79BBC9E9D9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E602CDB-F5E7-584D-9702-E5B1C9BE53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D5C165-A487-41B2-AB5D-03B4EB495F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3099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 rot="-54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7" name="TextBox 7"/>
          <p:cNvSpPr txBox="1"/>
          <p:nvPr/>
        </p:nvSpPr>
        <p:spPr>
          <a:xfrm>
            <a:off x="1087184" y="1023882"/>
            <a:ext cx="7928367" cy="39771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400" b="1" dirty="0">
                <a:solidFill>
                  <a:srgbClr val="FFEEA4"/>
                </a:solidFill>
                <a:latin typeface="Montserrat"/>
                <a:cs typeface="Poppins"/>
              </a:rPr>
              <a:t>Maison </a:t>
            </a:r>
            <a:r>
              <a:rPr lang="en-US" sz="2400" b="1" dirty="0" err="1">
                <a:solidFill>
                  <a:srgbClr val="FFEEA4"/>
                </a:solidFill>
                <a:latin typeface="Montserrat"/>
                <a:cs typeface="Poppins"/>
              </a:rPr>
              <a:t>Delcros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perpétue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depuis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 3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générations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d’agriculteurs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, la tradition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d’élevage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 de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volailles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 de chair et de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poules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pondeuses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.  </a:t>
            </a:r>
            <a:endParaRPr lang="fr-FR" sz="933" dirty="0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algn="ctr">
              <a:lnSpc>
                <a:spcPts val="4510"/>
              </a:lnSpc>
            </a:pP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Élevées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en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 plein air sur les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terres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Aubrac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 et de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Margeride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, à 1000m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d’altitude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 et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nourries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 aux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céréales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 issues de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l’exploitation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, les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volailles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bénéficient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 d’un cadre naturel </a:t>
            </a:r>
            <a:r>
              <a:rPr lang="en-US" sz="2400" dirty="0" err="1">
                <a:solidFill>
                  <a:srgbClr val="FFEEA4"/>
                </a:solidFill>
                <a:latin typeface="Montserrat"/>
              </a:rPr>
              <a:t>d’exception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.</a:t>
            </a:r>
            <a:r>
              <a:rPr lang="en-US" sz="2400" dirty="0">
                <a:solidFill>
                  <a:srgbClr val="FFEEA4"/>
                </a:solidFill>
                <a:latin typeface="Montserrat"/>
              </a:rPr>
              <a:t>   </a:t>
            </a:r>
            <a:endParaRPr lang="fr-FR" sz="933">
              <a:ea typeface="Calibri"/>
              <a:cs typeface="Calibri"/>
            </a:endParaRPr>
          </a:p>
        </p:txBody>
      </p:sp>
      <p:pic>
        <p:nvPicPr>
          <p:cNvPr id="6" name="Image 5" descr="Maison Delcros - Volailles et œufs fermiers de Lozère">
            <a:extLst>
              <a:ext uri="{FF2B5EF4-FFF2-40B4-BE49-F238E27FC236}">
                <a16:creationId xmlns:a16="http://schemas.microsoft.com/office/drawing/2014/main" id="{DDDED7F8-FF57-42D5-D6BE-EC84A9879E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74306" y="2406266"/>
            <a:ext cx="2456329" cy="1272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00481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0D683EF-FA31-4611-8FC2-6BEDE49AA60E}"/>
</file>

<file path=customXml/itemProps2.xml><?xml version="1.0" encoding="utf-8"?>
<ds:datastoreItem xmlns:ds="http://schemas.openxmlformats.org/officeDocument/2006/customXml" ds:itemID="{71AFC446-4744-44E6-9C6E-2848FF79FCCF}"/>
</file>

<file path=customXml/itemProps3.xml><?xml version="1.0" encoding="utf-8"?>
<ds:datastoreItem xmlns:ds="http://schemas.openxmlformats.org/officeDocument/2006/customXml" ds:itemID="{815E5C1E-1177-48C1-88A6-D5CC5402068A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</Words>
  <Application>Microsoft Office PowerPoint</Application>
  <PresentationFormat>Grand écran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Aptos</vt:lpstr>
      <vt:lpstr>Aptos Display</vt:lpstr>
      <vt:lpstr>Arial</vt:lpstr>
      <vt:lpstr>Calibri</vt:lpstr>
      <vt:lpstr>Montserrat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Laura Palous</dc:creator>
  <cp:lastModifiedBy>Laura Palous</cp:lastModifiedBy>
  <cp:revision>1</cp:revision>
  <dcterms:created xsi:type="dcterms:W3CDTF">2024-08-22T06:45:14Z</dcterms:created>
  <dcterms:modified xsi:type="dcterms:W3CDTF">2024-08-22T06:45:31Z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</Properties>
</file>