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04BD70-CA5A-9114-B406-40F68EEFD8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1A0F9E7-D970-C216-93E8-73CA55F62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D16AF4-9CC0-FA10-E175-ABAAFFDB5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88C590-9527-67D3-4AE6-93F3E674E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2B4E7A-A1DF-E8DC-5778-77B9F34EC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3844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CE015B-158C-807F-7EAE-B35DDDD0A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B2DEFC6-40F5-3218-B1C6-3C9940213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76486E-9239-3D6A-3EF0-07B4E8387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74924D-42C6-FD39-9BCE-E7D532208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9DE93C-B309-1527-4B12-42704AF57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3224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9E2466-BD90-DE7C-0288-4F6E48F8D5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ED8BD33-4C0B-9ADD-ADEC-3390933A2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702FD2-62F3-3602-94E7-126C3115D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45AE17-B0B1-E977-2FB7-A1E15D42B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FE1913A-5872-BE5D-D6C3-C816EB5C6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264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9CC94D-2734-50DC-DFA1-25AAA0118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7320B4-A862-EBC3-5537-4A27570AFC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97FBAE-0230-D56E-F376-33423A2E8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EB9A62-B416-1BBF-0AC7-4447A2383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53308F-02FF-81AF-4496-736A51750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6259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3CF019-642B-1BE3-5CB2-1CA59C8E0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9D405E-72A4-778A-9C93-97C8555B9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3CE052-F858-7C1F-B65B-4BEB0F327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12B9CC-7ECA-05C1-3D6E-54111065C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EDD728-A6B5-79B9-E68F-AEE042BB7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0576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DB111-13A1-C043-BC74-E29B633FF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45F3DD-F75E-21E7-FEDB-4B5F73451B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C75004A-EEC8-D889-8047-C849B41425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314A35B-0142-39A1-4F91-E3D5C10D4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ED86845-AA57-9104-0773-D561105D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BDEB64B-F360-FFE1-FD11-82D2C30FB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290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90ADCB-CA09-5C39-2AF2-F39290348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203316-C72C-5C48-0028-74D313A558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9177CBC-419B-EC27-C5DC-574A1D822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0B08AE8-C9FD-F411-C7F9-28DBDF19EB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DEE8731-B470-B13C-4E33-F0939F7AA9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8E0DB33-C571-2DF7-3431-877B68F83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19395DE-747A-988F-A5D0-4133B4352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1059E26-557D-AAB6-626B-E41FEA619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6708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D82E2F-BDBD-7949-9419-E5345B279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40630C2-63FF-DB20-2C40-F73BCD4BA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0139786-3F2E-94D1-94A5-9E9F9CDB3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63A9866-344B-4BC9-0A1A-BEDB79A14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3955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A307D92-8923-D913-E0D2-AE36A4724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B952677-969F-F816-7A22-C530D470F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6487DDF-3F15-FE91-B41F-9028F7216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8617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A359F8-2F28-2B1F-B2A0-80F45BC6D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4DF913-9200-CE16-1B51-399F5AAB8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189F0BE-30EE-D76F-BFB8-AD7A7F5074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5471EF8-7A92-5971-CFF1-F38ACD66B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C0B65F0-9B3F-5E19-5C34-BE0C9DC42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38F7459-BA9B-FD62-FD65-5F2C6A983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93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0CA5AC-98E5-4A8E-D0C0-D9D174EE3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5531C71-2B39-7A66-5CA6-2F9A96A52D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9A79C5A-5A9B-F0FA-9BD8-4172D650D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25B864-E40C-E534-3A84-66ED04397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2BC5B4D-7900-7770-9A0A-D9EDE1D4D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92E89D-079F-158E-024D-A6350F1E1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699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E89654E-7265-8D91-D246-5ACC94AC8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AB6EDC-1A12-9F2B-2AD0-2F5045766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856CE5-F80E-8BA6-8BB3-312C54F880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6292-C303-490B-9647-ACA9AB33C90A}" type="datetimeFigureOut">
              <a:rPr lang="fr-FR" smtClean="0"/>
              <a:t>04/01/2024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1E7F47-1C98-59C8-A310-82BEB69A69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434996-3EFB-75D6-5246-C45AE9BA8A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5F48E-F909-4DC1-97FE-57DB8C92BA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9264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6" name="Group 6"/>
          <p:cNvGrpSpPr>
            <a:grpSpLocks noChangeAspect="1"/>
          </p:cNvGrpSpPr>
          <p:nvPr/>
        </p:nvGrpSpPr>
        <p:grpSpPr>
          <a:xfrm>
            <a:off x="9500184" y="2128362"/>
            <a:ext cx="2514017" cy="2514006"/>
            <a:chOff x="0" y="0"/>
            <a:chExt cx="6350025" cy="63500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6350026" cy="6350000"/>
            </a:xfrm>
            <a:custGeom>
              <a:avLst/>
              <a:gdLst/>
              <a:ahLst/>
              <a:cxnLst/>
              <a:rect l="l" t="t" r="r" b="b"/>
              <a:pathLst>
                <a:path w="6350026" h="6350000">
                  <a:moveTo>
                    <a:pt x="0" y="0"/>
                  </a:moveTo>
                  <a:lnTo>
                    <a:pt x="6350026" y="0"/>
                  </a:lnTo>
                  <a:lnTo>
                    <a:pt x="6350026" y="6350000"/>
                  </a:lnTo>
                  <a:lnTo>
                    <a:pt x="0" y="6350000"/>
                  </a:lnTo>
                  <a:close/>
                </a:path>
              </a:pathLst>
            </a:custGeom>
            <a:blipFill>
              <a:blip r:embed="rId5"/>
              <a:stretch>
                <a:fillRect l="-40909" r="-36867"/>
              </a:stretch>
            </a:blipFill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035842" y="1135742"/>
            <a:ext cx="8139365" cy="51255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667" err="1">
                <a:solidFill>
                  <a:srgbClr val="FEDB94"/>
                </a:solidFill>
                <a:latin typeface="Montserrat Bold"/>
              </a:rPr>
              <a:t>Agriviva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est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une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entreprise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montpelliéraine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qui propose des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légumes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lavés</a:t>
            </a:r>
            <a:r>
              <a:rPr lang="en-US" sz="2667" dirty="0">
                <a:solidFill>
                  <a:srgbClr val="FEDB94"/>
                </a:solidFill>
                <a:latin typeface="Montserrat"/>
              </a:rPr>
              <a:t> et </a:t>
            </a:r>
            <a:r>
              <a:rPr lang="en-US" sz="2667" err="1">
                <a:solidFill>
                  <a:srgbClr val="FEDB94"/>
                </a:solidFill>
                <a:latin typeface="Montserrat"/>
              </a:rPr>
              <a:t>tranchés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, </a:t>
            </a:r>
            <a:r>
              <a:rPr lang="en-US" sz="2667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prêts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2667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assaisonner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667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ou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2667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cuisiner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. </a:t>
            </a:r>
            <a:endParaRPr lang="fr-FR" sz="2667">
              <a:solidFill>
                <a:srgbClr val="000000"/>
              </a:solidFill>
              <a:latin typeface="Montserrat"/>
              <a:ea typeface="+mn-lt"/>
              <a:cs typeface="+mn-lt"/>
            </a:endParaRPr>
          </a:p>
          <a:p>
            <a:pPr algn="ctr">
              <a:lnSpc>
                <a:spcPts val="4510"/>
              </a:lnSpc>
            </a:pP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Elle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travaille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avec des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producteurs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locaux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pour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garantir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l'origine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légumes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et un maximum de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fraîcheur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.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Agriviva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propose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également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légumineuses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bio locales pour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vos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 assiettes </a:t>
            </a:r>
            <a:r>
              <a:rPr lang="en-US" sz="2667" dirty="0" err="1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végétales</a:t>
            </a:r>
            <a:r>
              <a:rPr lang="en-US" sz="2667" dirty="0">
                <a:solidFill>
                  <a:srgbClr val="FEDB94"/>
                </a:solidFill>
                <a:latin typeface="Montserrat"/>
                <a:ea typeface="+mn-lt"/>
                <a:cs typeface="+mn-lt"/>
              </a:rPr>
              <a:t>. </a:t>
            </a:r>
            <a:endParaRPr lang="fr-FR" sz="2667">
              <a:solidFill>
                <a:srgbClr val="000000"/>
              </a:solidFill>
              <a:latin typeface="Montserrat"/>
              <a:ea typeface="+mn-lt"/>
              <a:cs typeface="+mn-lt"/>
            </a:endParaRPr>
          </a:p>
          <a:p>
            <a:pPr algn="ctr">
              <a:lnSpc>
                <a:spcPts val="4510"/>
              </a:lnSpc>
            </a:pPr>
            <a:endParaRPr lang="en-US" sz="2400" dirty="0">
              <a:solidFill>
                <a:srgbClr val="FEDB94"/>
              </a:solidFill>
              <a:latin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C2DD9E0-4D48-4F9D-9995-D2CDF0EDC2C1}"/>
</file>

<file path=customXml/itemProps2.xml><?xml version="1.0" encoding="utf-8"?>
<ds:datastoreItem xmlns:ds="http://schemas.openxmlformats.org/officeDocument/2006/customXml" ds:itemID="{586672E0-5F84-483D-84C2-A77535152258}"/>
</file>

<file path=customXml/itemProps3.xml><?xml version="1.0" encoding="utf-8"?>
<ds:datastoreItem xmlns:ds="http://schemas.openxmlformats.org/officeDocument/2006/customXml" ds:itemID="{5D9F6EC1-57D1-4EB6-8EDB-E802E438D94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Montserrat Bold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Laura Palous</dc:creator>
  <cp:lastModifiedBy>Laura Palous</cp:lastModifiedBy>
  <cp:revision>1</cp:revision>
  <dcterms:created xsi:type="dcterms:W3CDTF">2024-01-04T08:26:05Z</dcterms:created>
  <dcterms:modified xsi:type="dcterms:W3CDTF">2024-01-04T08:26:28Z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