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EF4A7-E5B2-4E2A-B969-FCA259FB14DE}" v="2" dt="2023-08-18T12:43:1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4CEF4A7-E5B2-4E2A-B969-FCA259FB14DE}"/>
    <pc:docChg chg="addSld delSld addMainMaster modMainMaster">
      <pc:chgData name="Thomas Castella" userId="S::thomas.castella@agence-adocc.com::898b9b16-eabe-4cfa-8feb-61a5123ac1e1" providerId="AD" clId="Web-{14CEF4A7-E5B2-4E2A-B969-FCA259FB14DE}" dt="2023-08-18T12:43:18.963" v="1"/>
      <pc:docMkLst>
        <pc:docMk/>
      </pc:docMkLst>
      <pc:sldChg chg="del">
        <pc:chgData name="Thomas Castella" userId="S::thomas.castella@agence-adocc.com::898b9b16-eabe-4cfa-8feb-61a5123ac1e1" providerId="AD" clId="Web-{14CEF4A7-E5B2-4E2A-B969-FCA259FB14DE}" dt="2023-08-18T12:43:18.96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4CEF4A7-E5B2-4E2A-B969-FCA259FB14DE}" dt="2023-08-18T12:43:15.697" v="0"/>
        <pc:sldMkLst>
          <pc:docMk/>
          <pc:sldMk cId="1711288112" sldId="257"/>
        </pc:sldMkLst>
      </pc:sldChg>
      <pc:sldMasterChg chg="add ad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7723" y="2623513"/>
            <a:ext cx="2308263" cy="1610975"/>
          </a:xfrm>
          <a:custGeom>
            <a:avLst/>
            <a:gdLst/>
            <a:ahLst/>
            <a:cxnLst/>
            <a:rect l="l" t="t" r="r" b="b"/>
            <a:pathLst>
              <a:path w="3462394" h="2416463">
                <a:moveTo>
                  <a:pt x="0" y="0"/>
                </a:moveTo>
                <a:lnTo>
                  <a:pt x="3462394" y="0"/>
                </a:lnTo>
                <a:lnTo>
                  <a:pt x="3462394" y="2416462"/>
                </a:lnTo>
                <a:lnTo>
                  <a:pt x="0" y="2416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40905" y="1223260"/>
            <a:ext cx="7820924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Noir de Bigorre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du Porc Noir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représente l’héritage millénaire de l’élevage de cochons en Bigorre. Les qualités très particulières de ses charcuteries sont intimement liées à son histoire, à son environnement et à son mode d’élevage extensif.</a:t>
            </a:r>
          </a:p>
        </p:txBody>
      </p:sp>
    </p:spTree>
    <p:extLst>
      <p:ext uri="{BB962C8B-B14F-4D97-AF65-F5344CB8AC3E}">
        <p14:creationId xmlns:p14="http://schemas.microsoft.com/office/powerpoint/2010/main" val="171128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6140B6-87C6-4959-BE0A-12A2A27F9914}"/>
</file>

<file path=customXml/itemProps2.xml><?xml version="1.0" encoding="utf-8"?>
<ds:datastoreItem xmlns:ds="http://schemas.openxmlformats.org/officeDocument/2006/customXml" ds:itemID="{080A881D-0547-4E2A-8BC3-6120A6718E8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4F1F866-9302-4B6E-B423-B7E5A0FB2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2023-08-18T12:43:06Z</dcterms:created>
  <dcterms:modified xsi:type="dcterms:W3CDTF">2023-08-18T12:43:21Z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