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A9C608-3433-4168-A23F-75DEF9A61CC3}" v="2" dt="2023-08-21T07:20:44.1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0A9C608-3433-4168-A23F-75DEF9A61CC3}"/>
    <pc:docChg chg="addSld delSld addMainMaster modMainMaster">
      <pc:chgData name="Thomas Castella" userId="S::thomas.castella@agence-adocc.com::898b9b16-eabe-4cfa-8feb-61a5123ac1e1" providerId="AD" clId="Web-{30A9C608-3433-4168-A23F-75DEF9A61CC3}" dt="2023-08-21T07:20:44.158" v="1"/>
      <pc:docMkLst>
        <pc:docMk/>
      </pc:docMkLst>
      <pc:sldChg chg="del">
        <pc:chgData name="Thomas Castella" userId="S::thomas.castella@agence-adocc.com::898b9b16-eabe-4cfa-8feb-61a5123ac1e1" providerId="AD" clId="Web-{30A9C608-3433-4168-A23F-75DEF9A61CC3}" dt="2023-08-21T07:20:44.15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0A9C608-3433-4168-A23F-75DEF9A61CC3}" dt="2023-08-21T07:20:40.470" v="0"/>
        <pc:sldMkLst>
          <pc:docMk/>
          <pc:sldMk cId="3058838337" sldId="257"/>
        </pc:sldMkLst>
      </pc:sldChg>
      <pc:sldMasterChg chg="add addSldLayout">
        <pc:chgData name="Thomas Castella" userId="S::thomas.castella@agence-adocc.com::898b9b16-eabe-4cfa-8feb-61a5123ac1e1" providerId="AD" clId="Web-{30A9C608-3433-4168-A23F-75DEF9A61CC3}" dt="2023-08-21T07:20:40.4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0A9C608-3433-4168-A23F-75DEF9A61CC3}" dt="2023-08-21T07:20:40.4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0A9C608-3433-4168-A23F-75DEF9A61CC3}" dt="2023-08-21T07:20:40.47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159447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Biochamps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 créateur et fabricant de produits bio depuis 1987 et notamment de produits laitiers et compotes.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Tous ses produits sont élaborés en Ariège grâce à un approvisionnement local issus d'une collaboration depuis de nombreuses années avec des agriculteurs engagés.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90256" y="2176734"/>
            <a:ext cx="2513798" cy="2513798"/>
          </a:xfrm>
          <a:custGeom>
            <a:avLst/>
            <a:gdLst/>
            <a:ahLst/>
            <a:cxnLst/>
            <a:rect l="l" t="t" r="r" b="b"/>
            <a:pathLst>
              <a:path w="3770697" h="3770697">
                <a:moveTo>
                  <a:pt x="0" y="0"/>
                </a:moveTo>
                <a:lnTo>
                  <a:pt x="3770698" y="0"/>
                </a:lnTo>
                <a:lnTo>
                  <a:pt x="3770698" y="3770697"/>
                </a:lnTo>
                <a:lnTo>
                  <a:pt x="0" y="377069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0588383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AE7C91-3AC7-495D-A0A3-58C4AE5C6A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44B637-AAC7-4F3E-B22B-9A85260FB367}"/>
</file>

<file path=customXml/itemProps3.xml><?xml version="1.0" encoding="utf-8"?>
<ds:datastoreItem xmlns:ds="http://schemas.openxmlformats.org/officeDocument/2006/customXml" ds:itemID="{EFE14332-670F-484C-8708-4AF2E095A60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2023-08-21T07:20:31Z</dcterms:created>
  <dcterms:modified xsi:type="dcterms:W3CDTF">2023-08-21T07:20:45Z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