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B421FA-F477-4F35-817C-D5F05D8940D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