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408419-28D7-42D4-BCC5-9ED971D2B4BF}" v="4" dt="2023-08-17T14:33:30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1408419-28D7-42D4-BCC5-9ED971D2B4BF}"/>
    <pc:docChg chg="addSld delSld addMainMaster modMainMaster">
      <pc:chgData name="Thomas Castella" userId="S::thomas.castella@agence-adocc.com::898b9b16-eabe-4cfa-8feb-61a5123ac1e1" providerId="AD" clId="Web-{E1408419-28D7-42D4-BCC5-9ED971D2B4BF}" dt="2023-08-17T14:33:30.590" v="3"/>
      <pc:docMkLst>
        <pc:docMk/>
      </pc:docMkLst>
      <pc:sldChg chg="del">
        <pc:chgData name="Thomas Castella" userId="S::thomas.castella@agence-adocc.com::898b9b16-eabe-4cfa-8feb-61a5123ac1e1" providerId="AD" clId="Web-{E1408419-28D7-42D4-BCC5-9ED971D2B4BF}" dt="2023-08-17T14:33:30.590" v="3"/>
        <pc:sldMkLst>
          <pc:docMk/>
          <pc:sldMk cId="3784089036" sldId="256"/>
        </pc:sldMkLst>
      </pc:sldChg>
      <pc:sldChg chg="add del">
        <pc:chgData name="Thomas Castella" userId="S::thomas.castella@agence-adocc.com::898b9b16-eabe-4cfa-8feb-61a5123ac1e1" providerId="AD" clId="Web-{E1408419-28D7-42D4-BCC5-9ED971D2B4BF}" dt="2023-08-17T14:33:26.403" v="1"/>
        <pc:sldMkLst>
          <pc:docMk/>
          <pc:sldMk cId="3937072454" sldId="257"/>
        </pc:sldMkLst>
      </pc:sldChg>
      <pc:sldChg chg="add">
        <pc:chgData name="Thomas Castella" userId="S::thomas.castella@agence-adocc.com::898b9b16-eabe-4cfa-8feb-61a5123ac1e1" providerId="AD" clId="Web-{E1408419-28D7-42D4-BCC5-9ED971D2B4BF}" dt="2023-08-17T14:33:28.497" v="2"/>
        <pc:sldMkLst>
          <pc:docMk/>
          <pc:sldMk cId="4187812009" sldId="257"/>
        </pc:sldMkLst>
      </pc:sldChg>
      <pc:sldMasterChg chg="add addSldLayout">
        <pc:chgData name="Thomas Castella" userId="S::thomas.castella@agence-adocc.com::898b9b16-eabe-4cfa-8feb-61a5123ac1e1" providerId="AD" clId="Web-{E1408419-28D7-42D4-BCC5-9ED971D2B4BF}" dt="2023-08-17T14:33:23.30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1408419-28D7-42D4-BCC5-9ED971D2B4BF}" dt="2023-08-17T14:33:23.30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1408419-28D7-42D4-BCC5-9ED971D2B4BF}" dt="2023-08-17T14:33:23.30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1408419-28D7-42D4-BCC5-9ED971D2B4BF}" dt="2023-08-17T14:33:23.30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8688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L'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Association Producteurs d'Occitanie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rassemble des producteurs proposant des produits frais, de qualité, de saison, respectant l’humain et son environnement.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oeuvre pour la simplification de l'approvisionnement dans une démarche de développement durable.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27184" y="2363356"/>
            <a:ext cx="2254615" cy="2131288"/>
          </a:xfrm>
          <a:custGeom>
            <a:avLst/>
            <a:gdLst/>
            <a:ahLst/>
            <a:cxnLst/>
            <a:rect l="l" t="t" r="r" b="b"/>
            <a:pathLst>
              <a:path w="3381923" h="3196932">
                <a:moveTo>
                  <a:pt x="0" y="0"/>
                </a:moveTo>
                <a:lnTo>
                  <a:pt x="3381924" y="0"/>
                </a:lnTo>
                <a:lnTo>
                  <a:pt x="3381924" y="3196932"/>
                </a:lnTo>
                <a:lnTo>
                  <a:pt x="0" y="319693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198665"/>
            </a:stretch>
          </a:blipFill>
        </p:spPr>
      </p:sp>
    </p:spTree>
    <p:extLst>
      <p:ext uri="{BB962C8B-B14F-4D97-AF65-F5344CB8AC3E}">
        <p14:creationId xmlns:p14="http://schemas.microsoft.com/office/powerpoint/2010/main" val="41878120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053999-0906-46C2-9FF1-B04ACA0E52BE}"/>
</file>

<file path=customXml/itemProps2.xml><?xml version="1.0" encoding="utf-8"?>
<ds:datastoreItem xmlns:ds="http://schemas.openxmlformats.org/officeDocument/2006/customXml" ds:itemID="{4A615700-5F06-4F9D-BF77-C81BDA07AE5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82D8B14C-0266-4220-95DE-AD0889E3FE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2023-08-17T14:32:47Z</dcterms:created>
  <dcterms:modified xsi:type="dcterms:W3CDTF">2023-08-17T14:33:33Z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