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93E63B-8877-43E5-8089-4E7B255C1E25}" v="2" dt="2023-08-18T13:29:08.6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5193E63B-8877-43E5-8089-4E7B255C1E25}"/>
    <pc:docChg chg="addSld delSld addMainMaster modMainMaster">
      <pc:chgData name="Thomas Castella" userId="S::thomas.castella@agence-adocc.com::898b9b16-eabe-4cfa-8feb-61a5123ac1e1" providerId="AD" clId="Web-{5193E63B-8877-43E5-8089-4E7B255C1E25}" dt="2023-08-18T13:29:08.694" v="1"/>
      <pc:docMkLst>
        <pc:docMk/>
      </pc:docMkLst>
      <pc:sldChg chg="del">
        <pc:chgData name="Thomas Castella" userId="S::thomas.castella@agence-adocc.com::898b9b16-eabe-4cfa-8feb-61a5123ac1e1" providerId="AD" clId="Web-{5193E63B-8877-43E5-8089-4E7B255C1E25}" dt="2023-08-18T13:29:08.694" v="1"/>
        <pc:sldMkLst>
          <pc:docMk/>
          <pc:sldMk cId="3784089036" sldId="256"/>
        </pc:sldMkLst>
      </pc:sldChg>
      <pc:sldChg chg="add">
        <pc:chgData name="Thomas Castella" userId="S::thomas.castella@agence-adocc.com::898b9b16-eabe-4cfa-8feb-61a5123ac1e1" providerId="AD" clId="Web-{5193E63B-8877-43E5-8089-4E7B255C1E25}" dt="2023-08-18T13:29:06.288" v="0"/>
        <pc:sldMkLst>
          <pc:docMk/>
          <pc:sldMk cId="1373798044" sldId="257"/>
        </pc:sldMkLst>
      </pc:sldChg>
      <pc:sldMasterChg chg="add addSldLayout">
        <pc:chgData name="Thomas Castella" userId="S::thomas.castella@agence-adocc.com::898b9b16-eabe-4cfa-8feb-61a5123ac1e1" providerId="AD" clId="Web-{5193E63B-8877-43E5-8089-4E7B255C1E25}" dt="2023-08-18T13:29:06.288" v="0"/>
        <pc:sldMasterMkLst>
          <pc:docMk/>
          <pc:sldMasterMk cId="0" sldId="2147483648"/>
        </pc:sldMasterMkLst>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49"/>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0"/>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1"/>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2"/>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3"/>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4"/>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5"/>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6"/>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7"/>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8"/>
          </pc:sldLayoutMkLst>
        </pc:sldLayoutChg>
        <pc:sldLayoutChg chg="add">
          <pc:chgData name="Thomas Castella" userId="S::thomas.castella@agence-adocc.com::898b9b16-eabe-4cfa-8feb-61a5123ac1e1" providerId="AD" clId="Web-{5193E63B-8877-43E5-8089-4E7B255C1E25}" dt="2023-08-18T13:29:06.288"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5193E63B-8877-43E5-8089-4E7B255C1E25}" dt="2023-08-18T13:29:06.288" v="0"/>
        <pc:sldMasterMkLst>
          <pc:docMk/>
          <pc:sldMasterMk cId="3071127875" sldId="2147483660"/>
        </pc:sldMasterMkLst>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5193E63B-8877-43E5-8089-4E7B255C1E25}" dt="2023-08-18T13:29:06.288"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40659" y="646653"/>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6919" r="-6919"/>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Freeform 6"/>
          <p:cNvSpPr/>
          <p:nvPr/>
        </p:nvSpPr>
        <p:spPr>
          <a:xfrm>
            <a:off x="9950543" y="1992191"/>
            <a:ext cx="1943487" cy="2743200"/>
          </a:xfrm>
          <a:custGeom>
            <a:avLst/>
            <a:gdLst/>
            <a:ahLst/>
            <a:cxnLst/>
            <a:rect l="l" t="t" r="r" b="b"/>
            <a:pathLst>
              <a:path w="2915231" h="4114800">
                <a:moveTo>
                  <a:pt x="0" y="0"/>
                </a:moveTo>
                <a:lnTo>
                  <a:pt x="2915231" y="0"/>
                </a:lnTo>
                <a:lnTo>
                  <a:pt x="2915231"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7" name="TextBox 7"/>
          <p:cNvSpPr txBox="1"/>
          <p:nvPr/>
        </p:nvSpPr>
        <p:spPr>
          <a:xfrm>
            <a:off x="1013467" y="980745"/>
            <a:ext cx="7928367" cy="4559005"/>
          </a:xfrm>
          <a:prstGeom prst="rect">
            <a:avLst/>
          </a:prstGeom>
        </p:spPr>
        <p:txBody>
          <a:bodyPr lIns="0" tIns="0" rIns="0" bIns="0" rtlCol="0" anchor="t">
            <a:spAutoFit/>
          </a:bodyPr>
          <a:lstStyle/>
          <a:p>
            <a:pPr algn="ctr">
              <a:lnSpc>
                <a:spcPts val="4510"/>
              </a:lnSpc>
            </a:pPr>
            <a:r>
              <a:rPr lang="en-US" sz="2733">
                <a:solidFill>
                  <a:srgbClr val="FEDB94"/>
                </a:solidFill>
                <a:latin typeface="Montserrat"/>
              </a:rPr>
              <a:t>Dans leur exploitation nommée </a:t>
            </a:r>
          </a:p>
          <a:p>
            <a:pPr algn="ctr">
              <a:lnSpc>
                <a:spcPts val="4510"/>
              </a:lnSpc>
            </a:pPr>
            <a:r>
              <a:rPr lang="en-US" sz="2733">
                <a:solidFill>
                  <a:srgbClr val="FEDB94"/>
                </a:solidFill>
                <a:latin typeface="Montserrat Bold"/>
              </a:rPr>
              <a:t>Les Vacheries en Abondance</a:t>
            </a:r>
            <a:r>
              <a:rPr lang="en-US" sz="2733">
                <a:solidFill>
                  <a:srgbClr val="FEDB94"/>
                </a:solidFill>
                <a:latin typeface="Montserrat"/>
              </a:rPr>
              <a:t> et située sur le versant sud du Mont Lozère, Rachel et Guillaume Romero produisent avec leur vingtaine de vaches de race Abondance du lait entier, des fromages et des yaourts fermiers doux natures ou sur lit de confiture.</a:t>
            </a:r>
          </a:p>
          <a:p>
            <a:pPr algn="ctr">
              <a:lnSpc>
                <a:spcPts val="4510"/>
              </a:lnSpc>
            </a:pPr>
            <a:r>
              <a:rPr lang="en-US" sz="2733">
                <a:solidFill>
                  <a:srgbClr val="FEDB94"/>
                </a:solidFill>
                <a:latin typeface="Montserrat"/>
              </a:rPr>
              <a:t>     </a:t>
            </a:r>
          </a:p>
        </p:txBody>
      </p:sp>
    </p:spTree>
    <p:extLst>
      <p:ext uri="{BB962C8B-B14F-4D97-AF65-F5344CB8AC3E}">
        <p14:creationId xmlns:p14="http://schemas.microsoft.com/office/powerpoint/2010/main" val="137379804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4" ma:contentTypeDescription="Crée un document." ma:contentTypeScope="" ma:versionID="36d2cc06f2870e3d169fb2ed3e3b8b64">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6ed6072b332c46ccc621029bf076c29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D02AE5-227C-4E2B-90B2-375DCD56F54E}"/>
</file>

<file path=customXml/itemProps2.xml><?xml version="1.0" encoding="utf-8"?>
<ds:datastoreItem xmlns:ds="http://schemas.openxmlformats.org/officeDocument/2006/customXml" ds:itemID="{07BCB906-7CFA-4D98-B21B-58ADE51CD476}">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customXml/itemProps3.xml><?xml version="1.0" encoding="utf-8"?>
<ds:datastoreItem xmlns:ds="http://schemas.openxmlformats.org/officeDocument/2006/customXml" ds:itemID="{A537D42D-8155-4A41-A387-86A368F32E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3</cp:revision>
  <dcterms:created xsi:type="dcterms:W3CDTF">2023-08-18T13:28:54Z</dcterms:created>
  <dcterms:modified xsi:type="dcterms:W3CDTF">2023-08-18T13:29:09Z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