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F3AD13-BF84-4DE4-AB68-A337D9A9838F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