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23BA8-AE0B-4C12-810F-12419F5CE668}" v="2" dt="2023-08-18T12:22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8C23BA8-AE0B-4C12-810F-12419F5CE668}"/>
    <pc:docChg chg="addSld delSld addMainMaster modMainMaster">
      <pc:chgData name="Thomas Castella" userId="S::thomas.castella@agence-adocc.com::898b9b16-eabe-4cfa-8feb-61a5123ac1e1" providerId="AD" clId="Web-{B8C23BA8-AE0B-4C12-810F-12419F5CE668}" dt="2023-08-18T12:22:56.099" v="1"/>
      <pc:docMkLst>
        <pc:docMk/>
      </pc:docMkLst>
      <pc:sldChg chg="del">
        <pc:chgData name="Thomas Castella" userId="S::thomas.castella@agence-adocc.com::898b9b16-eabe-4cfa-8feb-61a5123ac1e1" providerId="AD" clId="Web-{B8C23BA8-AE0B-4C12-810F-12419F5CE668}" dt="2023-08-18T12:22:56.09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8C23BA8-AE0B-4C12-810F-12419F5CE668}" dt="2023-08-18T12:22:53.911" v="0"/>
        <pc:sldMkLst>
          <pc:docMk/>
          <pc:sldMk cId="2491673403" sldId="257"/>
        </pc:sldMkLst>
      </pc:sldChg>
      <pc:sldMasterChg chg="add ad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91835" y="1302170"/>
            <a:ext cx="78887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volaille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Poulet d'Ici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exclusivement nourrie avec des céréales régionales.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Cette alimentation donne un goût savoureux à la viande et des morceaux tendres.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également élevée régionalement ce qui permet de limiter les impacts sur l'environnement.</a:t>
            </a:r>
          </a:p>
        </p:txBody>
      </p:sp>
      <p:sp>
        <p:nvSpPr>
          <p:cNvPr id="7" name="Freeform 7"/>
          <p:cNvSpPr/>
          <p:nvPr/>
        </p:nvSpPr>
        <p:spPr>
          <a:xfrm>
            <a:off x="9619532" y="2561922"/>
            <a:ext cx="2346505" cy="1553386"/>
          </a:xfrm>
          <a:custGeom>
            <a:avLst/>
            <a:gdLst/>
            <a:ahLst/>
            <a:cxnLst/>
            <a:rect l="l" t="t" r="r" b="b"/>
            <a:pathLst>
              <a:path w="3519757" h="2330079">
                <a:moveTo>
                  <a:pt x="0" y="0"/>
                </a:moveTo>
                <a:lnTo>
                  <a:pt x="3519757" y="0"/>
                </a:lnTo>
                <a:lnTo>
                  <a:pt x="3519757" y="2330079"/>
                </a:lnTo>
                <a:lnTo>
                  <a:pt x="0" y="2330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1673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4ED9DA-C0C7-4068-89BD-6E41A0EA867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B044254-B67E-49A3-AC89-B7503C548122}"/>
</file>

<file path=customXml/itemProps3.xml><?xml version="1.0" encoding="utf-8"?>
<ds:datastoreItem xmlns:ds="http://schemas.openxmlformats.org/officeDocument/2006/customXml" ds:itemID="{71E1558E-6012-4F7D-8703-7B152A0419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2023-08-18T12:22:44Z</dcterms:created>
  <dcterms:modified xsi:type="dcterms:W3CDTF">2023-08-18T12:22:58Z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