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25B79-AA8C-42A0-8ABF-162E37F4FB83}" v="2" dt="2023-08-18T08:29:43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C025B79-AA8C-42A0-8ABF-162E37F4FB83}"/>
    <pc:docChg chg="addSld delSld addMainMaster modMainMaster">
      <pc:chgData name="Thomas Castella" userId="S::thomas.castella@agence-adocc.com::898b9b16-eabe-4cfa-8feb-61a5123ac1e1" providerId="AD" clId="Web-{1C025B79-AA8C-42A0-8ABF-162E37F4FB83}" dt="2023-08-18T08:29:43.536" v="1"/>
      <pc:docMkLst>
        <pc:docMk/>
      </pc:docMkLst>
      <pc:sldChg chg="del">
        <pc:chgData name="Thomas Castella" userId="S::thomas.castella@agence-adocc.com::898b9b16-eabe-4cfa-8feb-61a5123ac1e1" providerId="AD" clId="Web-{1C025B79-AA8C-42A0-8ABF-162E37F4FB83}" dt="2023-08-18T08:29:43.53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C025B79-AA8C-42A0-8ABF-162E37F4FB83}" dt="2023-08-18T08:29:41.692" v="0"/>
        <pc:sldMkLst>
          <pc:docMk/>
          <pc:sldMk cId="2247135230" sldId="257"/>
        </pc:sldMkLst>
      </pc:sldChg>
      <pc:sldMasterChg chg="add ad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4585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Fromagers de Lozère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situé près de Mende. Elle fabrique des yaourts, fromages blancs et fromages au lait de brebis ou de vache. Tous ces produits sont obtenus à partir d’un lait de montagne 100% d’origine lozérienne.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423984" y="2551686"/>
            <a:ext cx="2686442" cy="1396950"/>
          </a:xfrm>
          <a:custGeom>
            <a:avLst/>
            <a:gdLst/>
            <a:ahLst/>
            <a:cxnLst/>
            <a:rect l="l" t="t" r="r" b="b"/>
            <a:pathLst>
              <a:path w="4029663" h="2095425">
                <a:moveTo>
                  <a:pt x="0" y="0"/>
                </a:moveTo>
                <a:lnTo>
                  <a:pt x="4029663" y="0"/>
                </a:lnTo>
                <a:lnTo>
                  <a:pt x="4029663" y="2095424"/>
                </a:lnTo>
                <a:lnTo>
                  <a:pt x="0" y="20954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47135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E0FB30-7C8A-487A-8C39-18E16B775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28B800-620A-4FB5-8ECA-C7673A5D3386}"/>
</file>

<file path=customXml/itemProps3.xml><?xml version="1.0" encoding="utf-8"?>
<ds:datastoreItem xmlns:ds="http://schemas.openxmlformats.org/officeDocument/2006/customXml" ds:itemID="{17A610AE-E3A8-4A94-A64B-0CD9AD3061A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2023-08-18T08:29:13Z</dcterms:created>
  <dcterms:modified xsi:type="dcterms:W3CDTF">2023-08-18T08:29:52Z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