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40E2B5-E8DA-4295-8A06-D349F5B930A2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