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D5C002-DE4D-420E-9E14-32364795BF9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