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7A8413-0C63-43F5-8239-AC96DF8D00EE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