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CAF8F9-DEFE-4413-A17F-4162D92E03D2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