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BF557A7-4117-4BEE-869C-085EB589FAB0}"/>
</file>

<file path=customXml/itemProps2.xml><?xml version="1.0" encoding="utf-8"?>
<ds:datastoreItem xmlns:ds="http://schemas.openxmlformats.org/officeDocument/2006/customXml" ds:itemID="{1000FE4D-9708-4BDA-B45D-567A7C22690D}"/>
</file>

<file path=customXml/itemProps3.xml><?xml version="1.0" encoding="utf-8"?>
<ds:datastoreItem xmlns:ds="http://schemas.openxmlformats.org/officeDocument/2006/customXml" ds:itemID="{4DE7EBEB-4183-48D8-9F57-70D4B107C97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