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E79A63-CAC3-4B91-A1EF-6E5FF363E445}" v="2" dt="2023-08-18T09:41:26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E79A63-CAC3-4B91-A1EF-6E5FF363E445}"/>
    <pc:docChg chg="addSld delSld addMainMaster modMainMaster">
      <pc:chgData name="Thomas Castella" userId="S::thomas.castella@agence-adocc.com::898b9b16-eabe-4cfa-8feb-61a5123ac1e1" providerId="AD" clId="Web-{EEE79A63-CAC3-4B91-A1EF-6E5FF363E445}" dt="2023-08-18T09:41:26.146" v="1"/>
      <pc:docMkLst>
        <pc:docMk/>
      </pc:docMkLst>
      <pc:sldChg chg="del">
        <pc:chgData name="Thomas Castella" userId="S::thomas.castella@agence-adocc.com::898b9b16-eabe-4cfa-8feb-61a5123ac1e1" providerId="AD" clId="Web-{EEE79A63-CAC3-4B91-A1EF-6E5FF363E445}" dt="2023-08-18T09:41:26.14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EE79A63-CAC3-4B91-A1EF-6E5FF363E445}" dt="2023-08-18T09:41:24.037" v="0"/>
        <pc:sldMkLst>
          <pc:docMk/>
          <pc:sldMk cId="1313643301" sldId="257"/>
        </pc:sldMkLst>
      </pc:sldChg>
      <pc:sldMasterChg chg="add ad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E79A63-CAC3-4B91-A1EF-6E5FF363E445}" dt="2023-08-18T09:41:24.03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E79A63-CAC3-4B91-A1EF-6E5FF363E445}" dt="2023-08-18T09:41:24.03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Languedoc Lozère Viande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ancrée au cœur de l'Aubrac et oeuvre à la valorisation de la viande locale de qualité bouchère dans le respect de l'environnement et du bien-être animal.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travaille principalement avec des races, dites rustiques, issues du territoire.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43033" y="3075660"/>
            <a:ext cx="2748967" cy="619410"/>
          </a:xfrm>
          <a:custGeom>
            <a:avLst/>
            <a:gdLst/>
            <a:ahLst/>
            <a:cxnLst/>
            <a:rect l="l" t="t" r="r" b="b"/>
            <a:pathLst>
              <a:path w="4123450" h="929115">
                <a:moveTo>
                  <a:pt x="0" y="0"/>
                </a:moveTo>
                <a:lnTo>
                  <a:pt x="4123450" y="0"/>
                </a:lnTo>
                <a:lnTo>
                  <a:pt x="4123450" y="929115"/>
                </a:lnTo>
                <a:lnTo>
                  <a:pt x="0" y="92911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313643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03F7997-5FC2-4AAB-9A29-6CD8D71B56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4FF825-76F9-45DE-82D3-86A6F93A3FA7}"/>
</file>

<file path=customXml/itemProps3.xml><?xml version="1.0" encoding="utf-8"?>
<ds:datastoreItem xmlns:ds="http://schemas.openxmlformats.org/officeDocument/2006/customXml" ds:itemID="{BA1A3039-6339-4CC4-B55E-CB8679B9BD9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2023-08-18T09:40:57Z</dcterms:created>
  <dcterms:modified xsi:type="dcterms:W3CDTF">2023-08-18T09:41:34Z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