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C98AEEB2-C54D-4ADE-A0BA-BD5BF59E921D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