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D6F93-DD15-43BD-80D9-34A43ACE7C3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