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5CB35EB-6794-4004-AEDF-9C2E12368F1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