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9FF7CE-A283-4BA2-A7D4-9B545605531B}" v="9" dt="2023-08-18T08:23:41.463"/>
    <p1510:client id="{E6911121-4E56-21E3-4BCB-E4F094AEC6E2}" v="1" dt="2023-08-18T08:22:05.3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6911121-4E56-21E3-4BCB-E4F094AEC6E2}"/>
    <pc:docChg chg="delSld">
      <pc:chgData name="Thomas Castella" userId="S::thomas.castella@agence-adocc.com::898b9b16-eabe-4cfa-8feb-61a5123ac1e1" providerId="AD" clId="Web-{E6911121-4E56-21E3-4BCB-E4F094AEC6E2}" dt="2023-08-18T08:22:05.346" v="0"/>
      <pc:docMkLst>
        <pc:docMk/>
      </pc:docMkLst>
      <pc:sldChg chg="del">
        <pc:chgData name="Thomas Castella" userId="S::thomas.castella@agence-adocc.com::898b9b16-eabe-4cfa-8feb-61a5123ac1e1" providerId="AD" clId="Web-{E6911121-4E56-21E3-4BCB-E4F094AEC6E2}" dt="2023-08-18T08:22:05.346" v="0"/>
        <pc:sldMkLst>
          <pc:docMk/>
          <pc:sldMk cId="3784089036" sldId="256"/>
        </pc:sldMkLst>
      </pc:sldChg>
    </pc:docChg>
  </pc:docChgLst>
  <pc:docChgLst>
    <pc:chgData name="Thomas Castella" userId="S::thomas.castella@agence-adocc.com::898b9b16-eabe-4cfa-8feb-61a5123ac1e1" providerId="AD" clId="Web-{D09FF7CE-A283-4BA2-A7D4-9B545605531B}"/>
    <pc:docChg chg="addSld delSld modSld addMainMaster modMainMaster">
      <pc:chgData name="Thomas Castella" userId="S::thomas.castella@agence-adocc.com::898b9b16-eabe-4cfa-8feb-61a5123ac1e1" providerId="AD" clId="Web-{D09FF7CE-A283-4BA2-A7D4-9B545605531B}" dt="2023-08-18T08:23:41.463" v="7"/>
      <pc:docMkLst>
        <pc:docMk/>
      </pc:docMkLst>
      <pc:sldChg chg="modSp add del">
        <pc:chgData name="Thomas Castella" userId="S::thomas.castella@agence-adocc.com::898b9b16-eabe-4cfa-8feb-61a5123ac1e1" providerId="AD" clId="Web-{D09FF7CE-A283-4BA2-A7D4-9B545605531B}" dt="2023-08-18T08:23:41.463" v="7"/>
        <pc:sldMkLst>
          <pc:docMk/>
          <pc:sldMk cId="4274361491" sldId="257"/>
        </pc:sldMkLst>
        <pc:spChg chg="mod">
          <ac:chgData name="Thomas Castella" userId="S::thomas.castella@agence-adocc.com::898b9b16-eabe-4cfa-8feb-61a5123ac1e1" providerId="AD" clId="Web-{D09FF7CE-A283-4BA2-A7D4-9B545605531B}" dt="2023-08-18T08:23:37.573" v="5" actId="20577"/>
          <ac:spMkLst>
            <pc:docMk/>
            <pc:sldMk cId="4274361491" sldId="257"/>
            <ac:spMk id="6" creationId="{00000000-0000-0000-0000-000000000000}"/>
          </ac:spMkLst>
        </pc:spChg>
      </pc:sldChg>
      <pc:sldChg chg="add">
        <pc:chgData name="Thomas Castella" userId="S::thomas.castella@agence-adocc.com::898b9b16-eabe-4cfa-8feb-61a5123ac1e1" providerId="AD" clId="Web-{D09FF7CE-A283-4BA2-A7D4-9B545605531B}" dt="2023-08-18T08:23:38.510" v="6"/>
        <pc:sldMkLst>
          <pc:docMk/>
          <pc:sldMk cId="1967032115" sldId="258"/>
        </pc:sldMkLst>
      </pc:sldChg>
      <pc:sldMasterChg chg="add addSldLayout">
        <pc:chgData name="Thomas Castella" userId="S::thomas.castella@agence-adocc.com::898b9b16-eabe-4cfa-8feb-61a5123ac1e1" providerId="AD" clId="Web-{D09FF7CE-A283-4BA2-A7D4-9B545605531B}" dt="2023-08-18T08:21:22.29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09FF7CE-A283-4BA2-A7D4-9B545605531B}" dt="2023-08-18T08:21:22.29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09FF7CE-A283-4BA2-A7D4-9B545605531B}" dt="2023-08-18T08:21:22.29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09FF7CE-A283-4BA2-A7D4-9B545605531B}" dt="2023-08-18T08:21:22.29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Fromages du Salagou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de fromages au lait cru de vaches, chèvres et brebis. Le lait, collecté auprès de producteurs situés à moins de 30 minutes de la fromagerie, est ensuite transformé selon une production sans mécanisation. </a:t>
            </a:r>
          </a:p>
        </p:txBody>
      </p:sp>
      <p:sp>
        <p:nvSpPr>
          <p:cNvPr id="7" name="Freeform 7"/>
          <p:cNvSpPr/>
          <p:nvPr/>
        </p:nvSpPr>
        <p:spPr>
          <a:xfrm>
            <a:off x="9430334" y="2047180"/>
            <a:ext cx="2714417" cy="2405961"/>
          </a:xfrm>
          <a:custGeom>
            <a:avLst/>
            <a:gdLst/>
            <a:ahLst/>
            <a:cxnLst/>
            <a:rect l="l" t="t" r="r" b="b"/>
            <a:pathLst>
              <a:path w="4071626" h="3608941">
                <a:moveTo>
                  <a:pt x="0" y="0"/>
                </a:moveTo>
                <a:lnTo>
                  <a:pt x="4071627" y="0"/>
                </a:lnTo>
                <a:lnTo>
                  <a:pt x="4071627" y="3608942"/>
                </a:lnTo>
                <a:lnTo>
                  <a:pt x="0" y="36089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67032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E91FB7-11A5-4479-8E74-852335BFA983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03AAD74-54E7-4F59-92D3-03117586A0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1FF02D-38B5-4C5F-AA93-34D9E1056635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2023-08-18T08:19:59Z</dcterms:created>
  <dcterms:modified xsi:type="dcterms:W3CDTF">2023-08-18T08:23:44Z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