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4DF159A0-D198-4C4E-A00F-303FFA69FBE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