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4" ma:contentTypeDescription="Crée un document." ma:contentTypeScope="" ma:versionID="36d2cc06f2870e3d169fb2ed3e3b8b64">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6ed6072b332c46ccc621029bf076c29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E64D6A9-02D4-46F3-869E-9A13CD02EEEB}"/>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