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F18B10-DB73-40C8-8D0F-24941063289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