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D9F61F-1E16-4F3B-B5E3-E0C7AC88603D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