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923FBF-52AC-4452-B8B7-C5CFFEA6465E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