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C011D1-0CCC-4E47-9B33-D3114CB5A5EC}" v="2" dt="2023-08-18T09:45:00.3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C011D1-0CCC-4E47-9B33-D3114CB5A5EC}"/>
    <pc:docChg chg="addSld delSld addMainMaster modMainMaster">
      <pc:chgData name="Thomas Castella" userId="S::thomas.castella@agence-adocc.com::898b9b16-eabe-4cfa-8feb-61a5123ac1e1" providerId="AD" clId="Web-{95C011D1-0CCC-4E47-9B33-D3114CB5A5EC}" dt="2023-08-18T09:45:00.396" v="1"/>
      <pc:docMkLst>
        <pc:docMk/>
      </pc:docMkLst>
      <pc:sldChg chg="del">
        <pc:chgData name="Thomas Castella" userId="S::thomas.castella@agence-adocc.com::898b9b16-eabe-4cfa-8feb-61a5123ac1e1" providerId="AD" clId="Web-{95C011D1-0CCC-4E47-9B33-D3114CB5A5EC}" dt="2023-08-18T09:45:00.39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C011D1-0CCC-4E47-9B33-D3114CB5A5EC}" dt="2023-08-18T09:44:57.162" v="0"/>
        <pc:sldMkLst>
          <pc:docMk/>
          <pc:sldMk cId="4292269860" sldId="257"/>
        </pc:sldMkLst>
      </pc:sldChg>
      <pc:sldMasterChg chg="add addSldLayout">
        <pc:chgData name="Thomas Castella" userId="S::thomas.castella@agence-adocc.com::898b9b16-eabe-4cfa-8feb-61a5123ac1e1" providerId="AD" clId="Web-{95C011D1-0CCC-4E47-9B33-D3114CB5A5EC}" dt="2023-08-18T09:44:57.16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C011D1-0CCC-4E47-9B33-D3114CB5A5EC}" dt="2023-08-18T09:44:57.16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C011D1-0CCC-4E47-9B33-D3114CB5A5EC}" dt="2023-08-18T09:44:57.16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C011D1-0CCC-4E47-9B33-D3114CB5A5EC}" dt="2023-08-18T09:44:57.16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904183"/>
            <a:ext cx="8302805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Mangez Lotois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association regroupant une trentaine de producteurs lotois proposant plus de 500 produits frais et locaux.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Tous sont engagés dans une agriculture durable et responsable.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Ce mode d'organisation permet d'assurer une juste rémunération des producteurs et un approvisionnement de proximité.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3096" y="2776013"/>
            <a:ext cx="2672851" cy="1305975"/>
          </a:xfrm>
          <a:custGeom>
            <a:avLst/>
            <a:gdLst/>
            <a:ahLst/>
            <a:cxnLst/>
            <a:rect l="l" t="t" r="r" b="b"/>
            <a:pathLst>
              <a:path w="4009277" h="1958963">
                <a:moveTo>
                  <a:pt x="0" y="0"/>
                </a:moveTo>
                <a:lnTo>
                  <a:pt x="4009278" y="0"/>
                </a:lnTo>
                <a:lnTo>
                  <a:pt x="4009278" y="1958964"/>
                </a:lnTo>
                <a:lnTo>
                  <a:pt x="0" y="19589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922698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4C1A4D-D770-4490-8EF2-0360D8B9E9B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0E5C09A4-1F1E-485E-B26C-67336F37C908}"/>
</file>

<file path=customXml/itemProps3.xml><?xml version="1.0" encoding="utf-8"?>
<ds:datastoreItem xmlns:ds="http://schemas.openxmlformats.org/officeDocument/2006/customXml" ds:itemID="{DE5B7FC1-919F-45C7-A594-217C12F216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2023-08-18T09:44:31Z</dcterms:created>
  <dcterms:modified xsi:type="dcterms:W3CDTF">2023-08-18T09:45:07Z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