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EB6827-CDE0-4E63-9E6B-69855220F0F1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