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51806CA-61B7-470B-AED5-49EB65CCE5CD}"/>
</file>

<file path=customXml/itemProps2.xml><?xml version="1.0" encoding="utf-8"?>
<ds:datastoreItem xmlns:ds="http://schemas.openxmlformats.org/officeDocument/2006/customXml" ds:itemID="{F85ECD7C-D41E-4FCD-8396-5E85982B273C}"/>
</file>

<file path=customXml/itemProps3.xml><?xml version="1.0" encoding="utf-8"?>
<ds:datastoreItem xmlns:ds="http://schemas.openxmlformats.org/officeDocument/2006/customXml" ds:itemID="{3895A23D-3CF3-48E5-A50B-BF202F22E26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