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DCB383-58B9-4363-940E-418F749F3BB6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