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378" r:id="rId5"/>
  </p:sldIdLst>
  <p:sldSz cx="18288000" cy="10287000"/>
  <p:notesSz cx="6858000" cy="9144000"/>
  <p:embeddedFontLst>
    <p:embeddedFont>
      <p:font typeface="Montserrat" panose="00000500000000000000" pitchFamily="2" charset="0"/>
      <p:regular r:id="rId6"/>
      <p:bold r:id="rId7"/>
      <p:italic r:id="rId8"/>
      <p:boldItalic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0A8C7F-0B34-663F-2F05-928253EA56D0}" v="42" dt="2024-10-24T14:00:58.341"/>
    <p1510:client id="{A07EF6A1-1254-0AEE-C0E2-CA6E4F703670}" v="2165" dt="2024-10-24T13:03:08.2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39" d="100"/>
          <a:sy n="39" d="100"/>
        </p:scale>
        <p:origin x="94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48798" y="1217189"/>
            <a:ext cx="13310977" cy="7721715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1256685" y="6071304"/>
            <a:ext cx="4570771" cy="435425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2386981" y="722768"/>
            <a:ext cx="5190070" cy="494421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7133948" y="9229725"/>
            <a:ext cx="4020104" cy="811973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593542" y="2011562"/>
            <a:ext cx="11967019" cy="80108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A la </a:t>
            </a:r>
            <a:r>
              <a:rPr lang="en-US" sz="4400" dirty="0" err="1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croisée</a:t>
            </a:r>
            <a:r>
              <a:rPr lang="en-US" sz="4400" dirty="0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 des 3 </a:t>
            </a:r>
            <a:r>
              <a:rPr lang="en-US" sz="4400" dirty="0" err="1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départements</a:t>
            </a:r>
            <a:r>
              <a:rPr lang="en-US" sz="4400" dirty="0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 du Cantal de </a:t>
            </a:r>
            <a:r>
              <a:rPr lang="en-US" sz="4400" dirty="0" err="1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l'Aveyron</a:t>
            </a:r>
            <a:r>
              <a:rPr lang="en-US" sz="4400" dirty="0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 et du Lot, la Coopérative </a:t>
            </a:r>
            <a:r>
              <a:rPr lang="en-US" sz="4400" b="1" dirty="0" err="1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CantAveyLot</a:t>
            </a:r>
            <a:r>
              <a:rPr lang="en-US" sz="4400" dirty="0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 </a:t>
            </a:r>
            <a:r>
              <a:rPr lang="en-US" sz="4400" dirty="0" err="1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transforme</a:t>
            </a:r>
            <a:r>
              <a:rPr lang="en-US" sz="4400" dirty="0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 la </a:t>
            </a:r>
            <a:r>
              <a:rPr lang="en-US" sz="4400" dirty="0" err="1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totalité</a:t>
            </a:r>
            <a:r>
              <a:rPr lang="en-US" sz="4400" dirty="0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 du lait </a:t>
            </a:r>
            <a:r>
              <a:rPr lang="en-US" sz="4400" dirty="0" err="1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collecté</a:t>
            </a:r>
            <a:r>
              <a:rPr lang="en-US" sz="4400" dirty="0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 </a:t>
            </a:r>
            <a:r>
              <a:rPr lang="en-US" sz="4400" dirty="0" err="1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auprès</a:t>
            </a:r>
            <a:r>
              <a:rPr lang="en-US" sz="4400" dirty="0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 des </a:t>
            </a:r>
            <a:r>
              <a:rPr lang="en-US" sz="4400" dirty="0" err="1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ses</a:t>
            </a:r>
            <a:r>
              <a:rPr lang="en-US" sz="4400" dirty="0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 30 </a:t>
            </a:r>
            <a:r>
              <a:rPr lang="en-US" sz="4400" dirty="0" err="1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producteurs</a:t>
            </a:r>
            <a:r>
              <a:rPr lang="en-US" sz="4400" dirty="0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 </a:t>
            </a:r>
            <a:r>
              <a:rPr lang="en-US" sz="4400" dirty="0" err="1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situés</a:t>
            </a:r>
            <a:r>
              <a:rPr lang="en-US" sz="4400" dirty="0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 dans un rayon de 25 km </a:t>
            </a:r>
            <a:r>
              <a:rPr lang="en-US" sz="4400" dirty="0" err="1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autour</a:t>
            </a:r>
            <a:r>
              <a:rPr lang="en-US" sz="4400" dirty="0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 de la </a:t>
            </a:r>
            <a:r>
              <a:rPr lang="en-US" sz="4400" dirty="0" err="1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laiterie</a:t>
            </a:r>
            <a:r>
              <a:rPr lang="en-US" sz="4400" dirty="0">
                <a:solidFill>
                  <a:srgbClr val="444956"/>
                </a:solidFill>
                <a:latin typeface="Montserrat"/>
                <a:ea typeface="Calibri"/>
                <a:cs typeface="Calibri"/>
              </a:rPr>
              <a:t>. </a:t>
            </a:r>
            <a:br>
              <a:rPr lang="en-US" dirty="0"/>
            </a:br>
            <a:endParaRPr lang="en-US" sz="4400">
              <a:latin typeface="Montserrat"/>
            </a:endParaRPr>
          </a:p>
          <a:p>
            <a:pPr algn="ctr">
              <a:lnSpc>
                <a:spcPct val="150000"/>
              </a:lnSpc>
            </a:pPr>
            <a:endParaRPr lang="en-US" sz="4400" dirty="0">
              <a:solidFill>
                <a:srgbClr val="444444"/>
              </a:solidFill>
              <a:latin typeface="Montserrat"/>
              <a:ea typeface="Calibri"/>
              <a:cs typeface="Calibri"/>
            </a:endParaRPr>
          </a:p>
        </p:txBody>
      </p:sp>
      <p:pic>
        <p:nvPicPr>
          <p:cNvPr id="7" name="Image 6" descr="Le potager du cadram - Cantaveylot">
            <a:extLst>
              <a:ext uri="{FF2B5EF4-FFF2-40B4-BE49-F238E27FC236}">
                <a16:creationId xmlns:a16="http://schemas.microsoft.com/office/drawing/2014/main" id="{4CA14731-46B0-E315-1B0F-4DAB0B137E2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394" r="20000" b="-575"/>
          <a:stretch/>
        </p:blipFill>
        <p:spPr>
          <a:xfrm>
            <a:off x="14054829" y="2935899"/>
            <a:ext cx="4226279" cy="369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E322E4D-9B9E-4C64-BE42-98FBE684AF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743db4-5576-4118-b072-1c0c52a7f350"/>
    <ds:schemaRef ds:uri="5f843e3e-96a9-49ba-81ef-e6e9d51422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BFF54C-94B8-46E7-96BB-272E574C3C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A7BC0F-4889-4C2C-9D18-B71B77082C90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Montserrat</vt:lpstr>
      <vt:lpstr>Calibri</vt:lpstr>
      <vt:lpstr>Arial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Affichage TV_Kit de Com</dc:title>
  <cp:lastModifiedBy>Matilde Girou</cp:lastModifiedBy>
  <cp:revision>430</cp:revision>
  <dcterms:created xsi:type="dcterms:W3CDTF">2006-08-16T00:00:00Z</dcterms:created>
  <dcterms:modified xsi:type="dcterms:W3CDTF">2024-10-24T14:02:41Z</dcterms:modified>
  <dc:identifier>DAFir8jKg_A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