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4419F6-6D54-4933-844F-E0AAB96CE203}" v="2" dt="2023-08-18T08:41:49.5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14419F6-6D54-4933-844F-E0AAB96CE203}"/>
    <pc:docChg chg="addSld delSld addMainMaster modMainMaster">
      <pc:chgData name="Thomas Castella" userId="S::thomas.castella@agence-adocc.com::898b9b16-eabe-4cfa-8feb-61a5123ac1e1" providerId="AD" clId="Web-{B14419F6-6D54-4933-844F-E0AAB96CE203}" dt="2023-08-18T08:41:49.570" v="1"/>
      <pc:docMkLst>
        <pc:docMk/>
      </pc:docMkLst>
      <pc:sldChg chg="del">
        <pc:chgData name="Thomas Castella" userId="S::thomas.castella@agence-adocc.com::898b9b16-eabe-4cfa-8feb-61a5123ac1e1" providerId="AD" clId="Web-{B14419F6-6D54-4933-844F-E0AAB96CE203}" dt="2023-08-18T08:41:49.57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14419F6-6D54-4933-844F-E0AAB96CE203}" dt="2023-08-18T08:41:47.414" v="0"/>
        <pc:sldMkLst>
          <pc:docMk/>
          <pc:sldMk cId="2098584586" sldId="257"/>
        </pc:sldMkLst>
      </pc:sldChg>
      <pc:sldMasterChg chg="add addSldLayout">
        <pc:chgData name="Thomas Castella" userId="S::thomas.castella@agence-adocc.com::898b9b16-eabe-4cfa-8feb-61a5123ac1e1" providerId="AD" clId="Web-{B14419F6-6D54-4933-844F-E0AAB96CE203}" dt="2023-08-18T08:41:47.41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14419F6-6D54-4933-844F-E0AAB96CE203}" dt="2023-08-18T08:41:47.41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14419F6-6D54-4933-844F-E0AAB96CE203}" dt="2023-08-18T08:41:47.41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14419F6-6D54-4933-844F-E0AAB96CE203}" dt="2023-08-18T08:41:47.41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92555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Ferme des Auques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exploitation implantée dans le Lot.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famille Barthes élève des vaches laitières qui pâturent et produisent chaque jour un lait bio de qualité, dans le respect du bien-être animal.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fois récolté, ce lait sert à la fabrication de yaourts et produits laitiers. </a:t>
            </a:r>
          </a:p>
        </p:txBody>
      </p:sp>
      <p:sp>
        <p:nvSpPr>
          <p:cNvPr id="7" name="Freeform 7"/>
          <p:cNvSpPr/>
          <p:nvPr/>
        </p:nvSpPr>
        <p:spPr>
          <a:xfrm>
            <a:off x="9553275" y="3148644"/>
            <a:ext cx="2530775" cy="688805"/>
          </a:xfrm>
          <a:custGeom>
            <a:avLst/>
            <a:gdLst/>
            <a:ahLst/>
            <a:cxnLst/>
            <a:rect l="l" t="t" r="r" b="b"/>
            <a:pathLst>
              <a:path w="3796163" h="1033207">
                <a:moveTo>
                  <a:pt x="0" y="0"/>
                </a:moveTo>
                <a:lnTo>
                  <a:pt x="3796163" y="0"/>
                </a:lnTo>
                <a:lnTo>
                  <a:pt x="3796163" y="1033207"/>
                </a:lnTo>
                <a:lnTo>
                  <a:pt x="0" y="103320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85845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B2F6684-0EB7-4345-B3E6-449B61E37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2FDBEB6-60E6-417B-A3DB-983EFF05F6EF}"/>
</file>

<file path=customXml/itemProps3.xml><?xml version="1.0" encoding="utf-8"?>
<ds:datastoreItem xmlns:ds="http://schemas.openxmlformats.org/officeDocument/2006/customXml" ds:itemID="{4BFB9A09-A1DF-4992-B3F9-81165ADAF2D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2023-08-18T08:39:31Z</dcterms:created>
  <dcterms:modified xsi:type="dcterms:W3CDTF">2023-08-18T08:41:57Z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