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973143-37F0-4060-A097-DE4DDA8A5367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