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B4936E-3932-4378-A0BB-803B00498AE9}" v="2" dt="2023-08-18T10:15:26.7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8FB4936E-3932-4378-A0BB-803B00498AE9}"/>
    <pc:docChg chg="addSld delSld addMainMaster modMainMaster">
      <pc:chgData name="Thomas Castella" userId="S::thomas.castella@agence-adocc.com::898b9b16-eabe-4cfa-8feb-61a5123ac1e1" providerId="AD" clId="Web-{8FB4936E-3932-4378-A0BB-803B00498AE9}" dt="2023-08-18T10:15:26.773" v="1"/>
      <pc:docMkLst>
        <pc:docMk/>
      </pc:docMkLst>
      <pc:sldChg chg="del">
        <pc:chgData name="Thomas Castella" userId="S::thomas.castella@agence-adocc.com::898b9b16-eabe-4cfa-8feb-61a5123ac1e1" providerId="AD" clId="Web-{8FB4936E-3932-4378-A0BB-803B00498AE9}" dt="2023-08-18T10:15:26.77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8FB4936E-3932-4378-A0BB-803B00498AE9}" dt="2023-08-18T10:15:23.398" v="0"/>
        <pc:sldMkLst>
          <pc:docMk/>
          <pc:sldMk cId="891204236" sldId="257"/>
        </pc:sldMkLst>
      </pc:sldChg>
      <pc:sldMasterChg chg="add addSldLayout">
        <pc:chgData name="Thomas Castella" userId="S::thomas.castella@agence-adocc.com::898b9b16-eabe-4cfa-8feb-61a5123ac1e1" providerId="AD" clId="Web-{8FB4936E-3932-4378-A0BB-803B00498AE9}" dt="2023-08-18T10:15:23.39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FB4936E-3932-4378-A0BB-803B00498AE9}" dt="2023-08-18T10:15:23.39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8FB4936E-3932-4378-A0BB-803B00498AE9}" dt="2023-08-18T10:15:23.39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090004" y="1916811"/>
            <a:ext cx="1231011" cy="2743200"/>
          </a:xfrm>
          <a:custGeom>
            <a:avLst/>
            <a:gdLst/>
            <a:ahLst/>
            <a:cxnLst/>
            <a:rect l="l" t="t" r="r" b="b"/>
            <a:pathLst>
              <a:path w="1846516" h="4114800">
                <a:moveTo>
                  <a:pt x="0" y="0"/>
                </a:moveTo>
                <a:lnTo>
                  <a:pt x="1846517" y="0"/>
                </a:lnTo>
                <a:lnTo>
                  <a:pt x="184651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133008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Producteur de fruits et jus,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Les Vergers de Montcuq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sont installés sur les côteaux ensoleillés du Quercy blanc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L'exploitation familiale recense 200 variétés de pommes, toutes travaillées selon les principes de la production raisonnée et approvisionnant des circuits courts.</a:t>
            </a:r>
          </a:p>
        </p:txBody>
      </p:sp>
    </p:spTree>
    <p:extLst>
      <p:ext uri="{BB962C8B-B14F-4D97-AF65-F5344CB8AC3E}">
        <p14:creationId xmlns:p14="http://schemas.microsoft.com/office/powerpoint/2010/main" val="891204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19FC3F-6D4B-41D0-BD20-F6CD11E4BF4A}"/>
</file>

<file path=customXml/itemProps2.xml><?xml version="1.0" encoding="utf-8"?>
<ds:datastoreItem xmlns:ds="http://schemas.openxmlformats.org/officeDocument/2006/customXml" ds:itemID="{DDF7CAB3-768F-4FBA-A56D-53F83213213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577B14A-3FEA-4D7A-887E-85788B025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2023-08-18T10:15:15Z</dcterms:created>
  <dcterms:modified xsi:type="dcterms:W3CDTF">2023-08-18T10:15:28Z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