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CB0A3C-FF72-4B39-BB33-79A7E70E077B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