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32C37A0-1B98-465B-84CE-1C11ABE7A212}"/>
</file>

<file path=customXml/itemProps2.xml><?xml version="1.0" encoding="utf-8"?>
<ds:datastoreItem xmlns:ds="http://schemas.openxmlformats.org/officeDocument/2006/customXml" ds:itemID="{2807616A-C5F8-40F5-92EA-12136DAF6CCF}"/>
</file>

<file path=customXml/itemProps3.xml><?xml version="1.0" encoding="utf-8"?>
<ds:datastoreItem xmlns:ds="http://schemas.openxmlformats.org/officeDocument/2006/customXml" ds:itemID="{1B6388EC-51DF-4C40-A311-3C2D8C0D34E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