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17659-DC62-48C5-A281-1F06C1E24B1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