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9FDCA9-86DB-40B0-A2A9-8E79CA21198A}" v="2" dt="2023-08-17T14:55:44.4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A9FDCA9-86DB-40B0-A2A9-8E79CA21198A}"/>
    <pc:docChg chg="addSld delSld addMainMaster modMainMaster">
      <pc:chgData name="Thomas Castella" userId="S::thomas.castella@agence-adocc.com::898b9b16-eabe-4cfa-8feb-61a5123ac1e1" providerId="AD" clId="Web-{DA9FDCA9-86DB-40B0-A2A9-8E79CA21198A}" dt="2023-08-17T14:55:44.415" v="1"/>
      <pc:docMkLst>
        <pc:docMk/>
      </pc:docMkLst>
      <pc:sldChg chg="del">
        <pc:chgData name="Thomas Castella" userId="S::thomas.castella@agence-adocc.com::898b9b16-eabe-4cfa-8feb-61a5123ac1e1" providerId="AD" clId="Web-{DA9FDCA9-86DB-40B0-A2A9-8E79CA21198A}" dt="2023-08-17T14:55:44.41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A9FDCA9-86DB-40B0-A2A9-8E79CA21198A}" dt="2023-08-17T14:55:42.352" v="0"/>
        <pc:sldMkLst>
          <pc:docMk/>
          <pc:sldMk cId="3746739439" sldId="257"/>
        </pc:sldMkLst>
      </pc:sldChg>
      <pc:sldMasterChg chg="add ad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Bergers du Larzac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 groupe d'éleveurs de brebis en Aveyron ayant mis leur passion en commun pour créer une gamme de fromages valorisant la richesse de leur terroir : le lait de brebis.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Ils fabriquent des fromages traditionnels affinés dans une cave naturelle.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27183" y="2094600"/>
            <a:ext cx="2281027" cy="2668801"/>
          </a:xfrm>
          <a:custGeom>
            <a:avLst/>
            <a:gdLst/>
            <a:ahLst/>
            <a:cxnLst/>
            <a:rect l="l" t="t" r="r" b="b"/>
            <a:pathLst>
              <a:path w="3421540" h="4003202">
                <a:moveTo>
                  <a:pt x="0" y="0"/>
                </a:moveTo>
                <a:lnTo>
                  <a:pt x="3421541" y="0"/>
                </a:lnTo>
                <a:lnTo>
                  <a:pt x="3421541" y="4003202"/>
                </a:lnTo>
                <a:lnTo>
                  <a:pt x="0" y="40032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67394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E0106F5-0F08-4275-98E5-E32E3A839DDF}"/>
</file>

<file path=customXml/itemProps2.xml><?xml version="1.0" encoding="utf-8"?>
<ds:datastoreItem xmlns:ds="http://schemas.openxmlformats.org/officeDocument/2006/customXml" ds:itemID="{99D50263-2D4B-435F-8138-E65A87A767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8010E-6448-488C-87B4-D4EB79E19A1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2023-08-17T14:55:22Z</dcterms:created>
  <dcterms:modified xsi:type="dcterms:W3CDTF">2023-08-17T14:55:47Z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