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F6C4D3-2CBA-4246-B0F6-D14E63B9CE1C}"/>
</file>

<file path=customXml/itemProps2.xml><?xml version="1.0" encoding="utf-8"?>
<ds:datastoreItem xmlns:ds="http://schemas.openxmlformats.org/officeDocument/2006/customXml" ds:itemID="{BCC7F772-2BF7-4877-BD7A-4880FB2A37CE}"/>
</file>

<file path=customXml/itemProps3.xml><?xml version="1.0" encoding="utf-8"?>
<ds:datastoreItem xmlns:ds="http://schemas.openxmlformats.org/officeDocument/2006/customXml" ds:itemID="{88B4A974-8D6E-443B-BA8E-CE3D706FD56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