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6ACF58-3EB1-4525-9E14-02D00457BDC6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