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114DE3-0566-46BF-B323-EA42FB802EF3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