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721270-A02C-4C06-8AAA-3D8DA1FED7FD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