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97AD79-B27F-4E7D-90DC-9B3FEBC899B8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