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8B2EF624-D4E8-4746-8E4B-A9BC8265E44B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