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9A049170-A360-46C3-A241-90F72476A43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