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5722E6-103D-4870-9E55-14A3921F7602}" v="2" dt="2023-08-18T07:17:59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845722E6-103D-4870-9E55-14A3921F7602}"/>
    <pc:docChg chg="addSld delSld addMainMaster modMainMaster">
      <pc:chgData name="Thomas Castella" userId="S::thomas.castella@agence-adocc.com::898b9b16-eabe-4cfa-8feb-61a5123ac1e1" providerId="AD" clId="Web-{845722E6-103D-4870-9E55-14A3921F7602}" dt="2023-08-18T07:17:59.286" v="1"/>
      <pc:docMkLst>
        <pc:docMk/>
      </pc:docMkLst>
      <pc:sldChg chg="del">
        <pc:chgData name="Thomas Castella" userId="S::thomas.castella@agence-adocc.com::898b9b16-eabe-4cfa-8feb-61a5123ac1e1" providerId="AD" clId="Web-{845722E6-103D-4870-9E55-14A3921F7602}" dt="2023-08-18T07:17:59.28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845722E6-103D-4870-9E55-14A3921F7602}" dt="2023-08-18T07:17:54.520" v="0"/>
        <pc:sldMkLst>
          <pc:docMk/>
          <pc:sldMk cId="3733858205" sldId="257"/>
        </pc:sldMkLst>
      </pc:sldChg>
      <pc:sldMasterChg chg="add addSldLayout">
        <pc:chgData name="Thomas Castella" userId="S::thomas.castella@agence-adocc.com::898b9b16-eabe-4cfa-8feb-61a5123ac1e1" providerId="AD" clId="Web-{845722E6-103D-4870-9E55-14A3921F7602}" dt="2023-08-18T07:17:54.52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5722E6-103D-4870-9E55-14A3921F7602}" dt="2023-08-18T07:17:54.52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5722E6-103D-4870-9E55-14A3921F7602}" dt="2023-08-18T07:17:54.52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5722E6-103D-4870-9E55-14A3921F7602}" dt="2023-08-18T07:17:54.52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483049"/>
            <a:ext cx="806336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bio depuis toujours, la particularité de la conserverie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Champlat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passe par le choix affirmé de cuisiner les meilleurs ingrédients « simplement » pour offrir une conserve artisanale préservant les qualités et les saveurs gustatives des produits cueillis à pleine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79534"/>
            <a:ext cx="2857557" cy="1611662"/>
          </a:xfrm>
          <a:custGeom>
            <a:avLst/>
            <a:gdLst/>
            <a:ahLst/>
            <a:cxnLst/>
            <a:rect l="l" t="t" r="r" b="b"/>
            <a:pathLst>
              <a:path w="4286335" h="2417493">
                <a:moveTo>
                  <a:pt x="0" y="0"/>
                </a:moveTo>
                <a:lnTo>
                  <a:pt x="4286336" y="0"/>
                </a:lnTo>
                <a:lnTo>
                  <a:pt x="4286336" y="2417493"/>
                </a:lnTo>
                <a:lnTo>
                  <a:pt x="0" y="2417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338582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22049A-6F8A-47CD-B31F-02D352EC5A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3EB361-F50C-45A8-82F8-190108F5F6D6}"/>
</file>

<file path=customXml/itemProps3.xml><?xml version="1.0" encoding="utf-8"?>
<ds:datastoreItem xmlns:ds="http://schemas.openxmlformats.org/officeDocument/2006/customXml" ds:itemID="{C6179006-3037-4334-9367-B4DB71CAEB9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2023-08-18T07:17:34Z</dcterms:created>
  <dcterms:modified xsi:type="dcterms:W3CDTF">2023-08-18T07:18:05Z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