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103673-C55B-42FE-B749-40076CE3290E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