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DE617F-3A42-4E13-B806-BD130A15CBC1}" v="2" dt="2023-08-18T07:31:48.0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BDE617F-3A42-4E13-B806-BD130A15CBC1}"/>
    <pc:docChg chg="addSld delSld addMainMaster modMainMaster">
      <pc:chgData name="Thomas Castella" userId="S::thomas.castella@agence-adocc.com::898b9b16-eabe-4cfa-8feb-61a5123ac1e1" providerId="AD" clId="Web-{EBDE617F-3A42-4E13-B806-BD130A15CBC1}" dt="2023-08-18T07:31:48.087" v="1"/>
      <pc:docMkLst>
        <pc:docMk/>
      </pc:docMkLst>
      <pc:sldChg chg="del">
        <pc:chgData name="Thomas Castella" userId="S::thomas.castella@agence-adocc.com::898b9b16-eabe-4cfa-8feb-61a5123ac1e1" providerId="AD" clId="Web-{EBDE617F-3A42-4E13-B806-BD130A15CBC1}" dt="2023-08-18T07:31:48.08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EBDE617F-3A42-4E13-B806-BD130A15CBC1}" dt="2023-08-18T07:31:29.805" v="0"/>
        <pc:sldMkLst>
          <pc:docMk/>
          <pc:sldMk cId="20958752" sldId="257"/>
        </pc:sldMkLst>
      </pc:sldChg>
      <pc:sldMasterChg chg="add addSldLayout">
        <pc:chgData name="Thomas Castella" userId="S::thomas.castella@agence-adocc.com::898b9b16-eabe-4cfa-8feb-61a5123ac1e1" providerId="AD" clId="Web-{EBDE617F-3A42-4E13-B806-BD130A15CBC1}" dt="2023-08-18T07:31:29.805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BDE617F-3A42-4E13-B806-BD130A15CBC1}" dt="2023-08-18T07:31:29.805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BDE617F-3A42-4E13-B806-BD130A15CBC1}" dt="2023-08-18T07:31:29.805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BDE617F-3A42-4E13-B806-BD130A15CBC1}" dt="2023-08-18T07:31:29.805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264954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Coopérative fondée en 1960 sous l’impulsion d’un groupe de jeunes producteurs de lait,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Jeune Montagne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perpétue la fabrication des spécialités fromagères de l’Aubrac au lait cru. Sa vitalité est fondée sur le respect des traditions et de son terroir d’origine.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19234" y="2181640"/>
            <a:ext cx="2539862" cy="2539862"/>
          </a:xfrm>
          <a:custGeom>
            <a:avLst/>
            <a:gdLst/>
            <a:ahLst/>
            <a:cxnLst/>
            <a:rect l="l" t="t" r="r" b="b"/>
            <a:pathLst>
              <a:path w="3809793" h="3809793">
                <a:moveTo>
                  <a:pt x="0" y="0"/>
                </a:moveTo>
                <a:lnTo>
                  <a:pt x="3809794" y="0"/>
                </a:lnTo>
                <a:lnTo>
                  <a:pt x="3809794" y="3809793"/>
                </a:lnTo>
                <a:lnTo>
                  <a:pt x="0" y="380979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09587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1055E92-FAF3-4D94-A314-19A46B06E13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FF8ABE9-2BAD-40FB-BBA9-368B1F4D10DA}"/>
</file>

<file path=customXml/itemProps3.xml><?xml version="1.0" encoding="utf-8"?>
<ds:datastoreItem xmlns:ds="http://schemas.openxmlformats.org/officeDocument/2006/customXml" ds:itemID="{3EB5B573-1F12-49AB-B433-D8759221967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2023-08-18T07:30:06Z</dcterms:created>
  <dcterms:modified xsi:type="dcterms:W3CDTF">2023-08-18T07:31:56Z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