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A0208F-BB3D-4D97-B7B0-B80A7F4230D4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