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0BFC02-847D-44C9-BD02-716A396961D7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