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0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94FE388C-8092-2B24-FFE0-E23428BB6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9C87228D-C90A-CD6B-B4A4-CF21B26AF01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A7A6BAF4-6D4F-44FF-F248-4574C51696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B31EEE06-FE78-E0E8-0391-94A837B86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91CB0CE-155E-D1B0-E18A-FEF7216585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126165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2C33234-3106-BCE7-EB2F-C33824DC8C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7B28403-8992-A7AD-B111-FF77B9DA629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4BD70A8-EA5C-842A-B429-8E5FC3B278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F8A5A766-0279-2F27-D4CA-495EE84C98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884BFC7F-00CF-9198-030B-A4A604CD2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5816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E28B4EA7-3367-85EC-B43B-C5F81715BF3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F38AE21-DAFD-607C-40EC-3F7F51A90A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AAFFFEB-116E-207D-6891-ACD1B15724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01746383-7EE9-E375-EA79-FEEADB6794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D91F83F8-52C6-28A8-65C6-E4A6552534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666076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8304CCB-9C36-EE32-77AC-F8C9F90ED1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4AB9459-ABCD-550B-8F2B-6CF3D0E79C3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88AF0A0-D946-0ABF-D75B-6E18194285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FF7EAF2-9232-D631-CEF7-6B1FCFD22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6674767-5E14-402B-7FF0-E474082588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1710889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BFDD075-36C4-C1B1-A891-CE6ABC6127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90FFC94E-3A93-D3D9-ECF9-FC3B70C9C0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F9CBB81-1BF4-FA23-787B-392AB3AA3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B2C97F8-E679-3B03-2331-A53464EDF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BD0DD9E7-410C-3CD6-D680-69974F72C3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39488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A2D6525-9C0B-4891-CB07-5ED6DA8889F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C704E4-B5E7-9B16-95B1-DBEB08E3426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0370CF3F-B0FF-7A03-6606-E60CCE3991A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7C7495D5-5508-D46E-4D9F-4BC940E70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0322BCFB-8B80-22FB-D4A6-722B28B125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C3DAF6CA-774D-F5D3-FD83-EF752AADEF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260532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3571C65-DAAD-16D2-5A19-4ADF7DB801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1E2C4B2B-7AFA-AEA7-A05A-DDD810EFA5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1AA7EB57-8F39-E035-130D-6A0F171BC4C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F0F31CDE-1C0B-9353-64ED-6A38C5D8C1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B4E41CBB-D365-1537-E9B4-07B702DB0AD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4D50A731-1341-2961-EFAD-D77F836778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7D93D796-70C9-1C32-4B87-479F98E12D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4A64A0B5-CDC4-F148-B9CA-990FC3299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186000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D94AB00-8BDD-DCAE-9E9B-5AB2C40BA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563F12A5-EEBC-D6AE-336C-D3EF0E810E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4B273A70-39C2-165F-663B-D0634473E5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E348B268-6713-130F-3C12-AEBE2DA480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36670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2FC33363-719B-DC01-4769-BFF5219EA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3280B5AD-E9B8-D381-CCF4-1C8192E6C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5317878-7A69-70A3-BD66-40022E15DA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972948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8487B7A-8D91-29E0-E5FA-49655AF681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0A242B7-B14D-3AC6-040F-29C51DD435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7C964C38-7C44-0501-B125-1E845F40D45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E3212E57-0F6A-711A-D4EE-21405B1005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286B192-C25F-5603-3DBF-A5B9E5832F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E813057-704E-E403-E99A-242DB34856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281093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2EEF283E-F175-F830-67FC-46EB83E15D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F793A2F-93EE-3FB4-697E-1DB60EB91CA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F48FCCBF-0869-C2C4-F256-44E33D573AF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4EBF4DD4-0DEB-BB91-319B-2121E621C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B0002151-443D-B3B2-AD31-2105E1F61A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F5B7CA2-366C-FA0F-11B6-3715ABEC48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35970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2AF7E493-9B5B-89D2-2B24-4C0A44697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1BA3EC7-5E06-03A2-1FAB-2E8466428E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4FB6280A-4C66-60E1-658F-8C0FC75CA68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31A6E5-948A-40CC-AB3C-B65989F4C297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8D91873-A5FA-3485-ED38-79BBC9E9D95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2E602CDB-F5E7-584D-9702-E5B1C9BE533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9DD5C165-A487-41B2-AB5D-03B4EB495FC0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330991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7" name="TextBox 7"/>
          <p:cNvSpPr txBox="1"/>
          <p:nvPr/>
        </p:nvSpPr>
        <p:spPr>
          <a:xfrm>
            <a:off x="1087184" y="1023882"/>
            <a:ext cx="7928367" cy="397711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400" b="1" dirty="0">
                <a:solidFill>
                  <a:srgbClr val="FFEEA4"/>
                </a:solidFill>
                <a:latin typeface="Montserrat"/>
                <a:cs typeface="Poppins"/>
              </a:rPr>
              <a:t>Maison </a:t>
            </a:r>
            <a:r>
              <a:rPr lang="en-US" sz="2400" b="1" dirty="0" err="1">
                <a:solidFill>
                  <a:srgbClr val="FFEEA4"/>
                </a:solidFill>
                <a:latin typeface="Montserrat"/>
                <a:cs typeface="Poppins"/>
              </a:rPr>
              <a:t>Delcros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perpétue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depuis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 3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générations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d’agriculteurs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 la tradition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d’élevage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de chair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poules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pondeuses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  </a:t>
            </a:r>
            <a:endParaRPr lang="fr-FR" sz="933" dirty="0">
              <a:solidFill>
                <a:srgbClr val="000000"/>
              </a:solidFill>
              <a:latin typeface="Calibri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Élevées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en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plein air sur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terres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Aubrac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Margeride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à 1000m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d’altitude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et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nourries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aux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céréales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issues de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l’exploitation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, les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volailles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</a:t>
            </a:r>
            <a:r>
              <a:rPr lang="en-US" sz="2400" dirty="0" err="1">
                <a:solidFill>
                  <a:srgbClr val="FFEEA4"/>
                </a:solidFill>
                <a:latin typeface="Montserrat"/>
                <a:cs typeface="Poppins"/>
              </a:rPr>
              <a:t>bénéficient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 d’un cadre naturel </a:t>
            </a:r>
            <a:r>
              <a:rPr lang="en-US" sz="2400" dirty="0" err="1">
                <a:solidFill>
                  <a:srgbClr val="FFEEA4"/>
                </a:solidFill>
                <a:latin typeface="Montserrat"/>
              </a:rPr>
              <a:t>d’exception</a:t>
            </a:r>
            <a:r>
              <a:rPr lang="en-US" sz="2400" dirty="0">
                <a:solidFill>
                  <a:srgbClr val="FFEEA4"/>
                </a:solidFill>
                <a:latin typeface="Montserrat"/>
                <a:cs typeface="Poppins"/>
              </a:rPr>
              <a:t>.</a:t>
            </a:r>
            <a:r>
              <a:rPr lang="en-US" sz="2400" dirty="0">
                <a:solidFill>
                  <a:srgbClr val="FFEEA4"/>
                </a:solidFill>
                <a:latin typeface="Montserrat"/>
              </a:rPr>
              <a:t>   </a:t>
            </a:r>
            <a:endParaRPr lang="fr-FR" sz="933">
              <a:ea typeface="Calibri"/>
              <a:cs typeface="Calibri"/>
            </a:endParaRPr>
          </a:p>
        </p:txBody>
      </p:sp>
      <p:pic>
        <p:nvPicPr>
          <p:cNvPr id="6" name="Image 5" descr="Maison Delcros - Volailles et œufs fermiers de Lozère">
            <a:extLst>
              <a:ext uri="{FF2B5EF4-FFF2-40B4-BE49-F238E27FC236}">
                <a16:creationId xmlns:a16="http://schemas.microsoft.com/office/drawing/2014/main" id="{DDDED7F8-FF57-42D5-D6BE-EC84A9879E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574306" y="2406266"/>
            <a:ext cx="2456329" cy="12722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00481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BE1D9FC3-D12C-4ADA-9D72-8132B29A1DA8}"/>
</file>

<file path=customXml/itemProps2.xml><?xml version="1.0" encoding="utf-8"?>
<ds:datastoreItem xmlns:ds="http://schemas.openxmlformats.org/officeDocument/2006/customXml" ds:itemID="{2F5A38A5-6DA6-4CF7-BA0E-AFD39BE33CF8}"/>
</file>

<file path=customXml/itemProps3.xml><?xml version="1.0" encoding="utf-8"?>
<ds:datastoreItem xmlns:ds="http://schemas.openxmlformats.org/officeDocument/2006/customXml" ds:itemID="{137B0A64-A014-4843-B157-BE8BFFDC67CE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51</Words>
  <Application>Microsoft Office PowerPoint</Application>
  <PresentationFormat>Grand écran</PresentationFormat>
  <Paragraphs>2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7" baseType="lpstr">
      <vt:lpstr>Aptos</vt:lpstr>
      <vt:lpstr>Aptos Display</vt:lpstr>
      <vt:lpstr>Arial</vt:lpstr>
      <vt:lpstr>Calibri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2024-08-22T06:45:14Z</dcterms:created>
  <dcterms:modified xsi:type="dcterms:W3CDTF">2024-08-22T06:45:31Z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