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76800B8C-01AF-44B5-AB18-681557EEE8AB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