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73F70B7-FDE6-4BBB-B36C-D229A370F67E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