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68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167AB54-F9E4-2859-A0C0-4708115E451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A51F93F9-35B7-CD7D-44EA-9433D10FCC9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0B9BB44-1521-A368-E996-2B1A63C06C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C84DA29-7859-629D-4D7C-444492AE10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08DB10E-D885-C689-8143-AD9CE84B9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1776723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944CBF6-8820-9B1E-B0D0-0C3267BFA3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174C8769-C129-DA24-12E3-F827447E559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D72FE4C-3ED1-C386-A66F-991629551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B3559FE-6D03-8AAB-B2C4-2DC922E780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A02EC08C-AA15-8897-6A8C-896D08F7B4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2374828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10FC95DA-47BE-9603-4650-2AEA1CC9625E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11A6205-C49E-C082-F6C4-FC541CA2A9D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3072115-77B5-A71B-99A4-DE4EB4FC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20B1872-7268-381E-D671-F6B1C620D8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DFB8D12-6B15-9471-D95C-52501C13E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26215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1763AE6-632C-08CA-E70A-7077213FB9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9E2E04D-4393-25A2-2DFB-2F752EB350F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0203918-1D59-E052-7C1E-48C9EFE88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EBF52A1-21C9-D19A-9C32-6B8AA9EA1B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EB76BFD-BEBA-9691-AAD9-FF44275BC55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615464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D05322E-DF85-5D86-91A2-A79629FCBE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D6BDB72-062D-DB89-F49C-B53FF7A10A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12234DD5-0681-140B-CC68-7F0B3F3B26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4ED39F7-F2A2-2208-C11A-DDCCDCD468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7B47A26-8BC2-6C6F-DB4D-DD872BEA0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6824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DE69401-5AB7-A819-FB6D-3DB0AB0CA1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48D02A1-4FC4-65BA-F313-4DFF8A4941B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993FC7C0-45B4-7187-CBB8-05C70802C2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B3D161E-4B5E-44EA-8C19-C1BDD7731EA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D4E7E922-F083-8E3A-FABC-E2B2FCB68C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D807F52-547C-924D-05B5-ACC3FD455B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88909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B71C118-DA92-A6A9-D69F-A0A2EB6E2F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2D61268-3E4C-251C-F409-C448A3ED93E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682AF6D-0B38-02C9-492A-BBC47AA129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BE9736E0-D304-2A9C-5D36-A2625BE02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EDB79155-17DD-CADC-4F80-98A8AF547C9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6441724B-01C2-5297-0684-89659B9213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1A6F4E8D-B33C-99D0-1095-DBDCDBBBA1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BE519BE3-C8D8-48C2-A971-BF6285BB75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15491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F4A4C20-6D30-BFC8-ABA6-4DF596BCB3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19EF7AF6-D221-720B-CBE8-CFEF3207C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C3A957C8-8E7A-3CB6-337F-CE6D66F4F3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88449DA9-3DF2-D790-3A24-0883C31213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74146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AD6D2D47-59B4-E5EE-A8E0-160FDE1C37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74D8B1BF-08ED-8A91-06D3-E9330F986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55EB0E-A437-99B5-FE0C-DC0D35FCBC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180434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F4F52B0-C8B6-60E7-B43A-741B12037C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85FA0C80-C10C-2AB9-E3CB-04ABB28445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06669D3C-E520-CC0A-C2C2-B7114AEB653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5AED4A03-B7EB-C008-171E-2172692B5E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F8C0606-C97F-39D8-CC02-1DA2E62F6B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64F78AC8-785A-18A5-CF82-F717732F28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374682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5BF64FB-E536-0728-61BF-54179187C7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A2021747-654E-1BC2-CC0F-FC93B5344E5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3DA9BB9-873A-0238-42DE-50864DDC74F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0CC3061D-BDA5-49B1-B77B-762AA7C648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55BBF278-D09E-DE01-1B0E-1C9FBE9A8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B5066EF-2CA1-16A9-8F43-0CFF4A66AB7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30512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82E0B996-3D9C-04B1-4E97-B04B44CC7D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77BEE3E5-6734-F4EA-52C7-3C0BFDC703A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DCF47F8-08AC-2672-6B14-36BBED040EE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28935A9-83B7-47E8-81E4-039DE26AC26C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D9BD8F3-9920-8FAB-41EC-934FEAC41BB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1A3532B1-2AB9-F231-461E-4CDC323275C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B0770A6-648D-49A6-8836-A12B7EA2D294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5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3"/>
            <a:ext cx="7978013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La </a:t>
            </a:r>
            <a:r>
              <a:rPr lang="en-US" sz="2733" b="1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Maison </a:t>
            </a:r>
            <a:r>
              <a:rPr lang="en-US" sz="2733" b="1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Serrault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fabrique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des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charcutiers et de la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saucisse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fraîche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l’Aveyron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depuis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+mn-lt"/>
                <a:cs typeface="+mn-lt"/>
              </a:rPr>
              <a:t> 1923 dans son atelier.</a:t>
            </a:r>
            <a:endParaRPr lang="fr-FR" sz="2733"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Elle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possède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un engagement fort pour le respect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l'animal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l'éleveur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, du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consommateur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 et de </a:t>
            </a:r>
            <a:r>
              <a:rPr lang="en-US" sz="2733" err="1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l'environnement</a:t>
            </a:r>
            <a:r>
              <a:rPr lang="en-US" sz="2733" dirty="0">
                <a:solidFill>
                  <a:srgbClr val="662962"/>
                </a:solidFill>
                <a:latin typeface="Montserrat"/>
                <a:ea typeface="Calibri"/>
                <a:cs typeface="Calibri"/>
              </a:rPr>
              <a:t>.</a:t>
            </a:r>
          </a:p>
          <a:p>
            <a:pPr algn="ctr">
              <a:lnSpc>
                <a:spcPts val="4510"/>
              </a:lnSpc>
            </a:pPr>
            <a:endParaRPr lang="en-US" sz="2733" dirty="0">
              <a:solidFill>
                <a:srgbClr val="662962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9" name="Image 8" descr="Aucune description de photo disponible.">
            <a:extLst>
              <a:ext uri="{FF2B5EF4-FFF2-40B4-BE49-F238E27FC236}">
                <a16:creationId xmlns:a16="http://schemas.microsoft.com/office/drawing/2014/main" id="{D94E5194-4000-FFA7-AF8E-B708EAEC9D3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07924" y="2144806"/>
            <a:ext cx="2333065" cy="23330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9110266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03CDE717-1515-44E0-A7A6-7D72E388C6EB}"/>
</file>

<file path=customXml/itemProps2.xml><?xml version="1.0" encoding="utf-8"?>
<ds:datastoreItem xmlns:ds="http://schemas.openxmlformats.org/officeDocument/2006/customXml" ds:itemID="{E23C29E8-7A28-444D-818D-97368FD986E6}"/>
</file>

<file path=customXml/itemProps3.xml><?xml version="1.0" encoding="utf-8"?>
<ds:datastoreItem xmlns:ds="http://schemas.openxmlformats.org/officeDocument/2006/customXml" ds:itemID="{6A98FFE0-7C8F-45EA-858B-41C20066E723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2024-08-22T06:43:47Z</dcterms:created>
  <dcterms:modified xsi:type="dcterms:W3CDTF">2024-08-22T06:44:16Z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