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02043C-DE3F-4922-A808-B4C30BBD7E04}" v="2" dt="2023-08-18T07:41:19.6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4002043C-DE3F-4922-A808-B4C30BBD7E04}"/>
    <pc:docChg chg="addSld delSld addMainMaster modMainMaster">
      <pc:chgData name="Thomas Castella" userId="S::thomas.castella@agence-adocc.com::898b9b16-eabe-4cfa-8feb-61a5123ac1e1" providerId="AD" clId="Web-{4002043C-DE3F-4922-A808-B4C30BBD7E04}" dt="2023-08-18T07:41:19.674" v="1"/>
      <pc:docMkLst>
        <pc:docMk/>
      </pc:docMkLst>
      <pc:sldChg chg="del">
        <pc:chgData name="Thomas Castella" userId="S::thomas.castella@agence-adocc.com::898b9b16-eabe-4cfa-8feb-61a5123ac1e1" providerId="AD" clId="Web-{4002043C-DE3F-4922-A808-B4C30BBD7E04}" dt="2023-08-18T07:41:19.674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4002043C-DE3F-4922-A808-B4C30BBD7E04}" dt="2023-08-18T07:41:17.831" v="0"/>
        <pc:sldMkLst>
          <pc:docMk/>
          <pc:sldMk cId="777238019" sldId="257"/>
        </pc:sldMkLst>
      </pc:sldChg>
      <pc:sldMasterChg chg="add addSldLayout">
        <pc:chgData name="Thomas Castella" userId="S::thomas.castella@agence-adocc.com::898b9b16-eabe-4cfa-8feb-61a5123ac1e1" providerId="AD" clId="Web-{4002043C-DE3F-4922-A808-B4C30BBD7E04}" dt="2023-08-18T07:41:17.831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4002043C-DE3F-4922-A808-B4C30BBD7E04}" dt="2023-08-18T07:41:17.831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4002043C-DE3F-4922-A808-B4C30BBD7E04}" dt="2023-08-18T07:41:17.831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4002043C-DE3F-4922-A808-B4C30BBD7E04}" dt="2023-08-18T07:41:17.831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19684" y="1634670"/>
            <a:ext cx="8063369" cy="34048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L'histoire de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Maison Coudène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celle d'une entreprise familiale créée en 1936 dans le Gard.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En tant que traiteur de la mer, elle cuisine avec passion des recettes qui incarnent le terroir gastronomique méditerranéen.</a:t>
            </a:r>
          </a:p>
        </p:txBody>
      </p:sp>
      <p:sp>
        <p:nvSpPr>
          <p:cNvPr id="7" name="Freeform 7"/>
          <p:cNvSpPr/>
          <p:nvPr/>
        </p:nvSpPr>
        <p:spPr>
          <a:xfrm>
            <a:off x="9373184" y="2775098"/>
            <a:ext cx="2837841" cy="1036903"/>
          </a:xfrm>
          <a:custGeom>
            <a:avLst/>
            <a:gdLst/>
            <a:ahLst/>
            <a:cxnLst/>
            <a:rect l="l" t="t" r="r" b="b"/>
            <a:pathLst>
              <a:path w="4256761" h="1555355">
                <a:moveTo>
                  <a:pt x="0" y="0"/>
                </a:moveTo>
                <a:lnTo>
                  <a:pt x="4256762" y="0"/>
                </a:lnTo>
                <a:lnTo>
                  <a:pt x="4256762" y="1555355"/>
                </a:lnTo>
                <a:lnTo>
                  <a:pt x="0" y="155535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7772380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4456C78-CBE1-4078-94CE-EFB16239F98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034B350-AD1B-44E3-800F-1403984E2BB3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7D96A1FD-45F5-420C-8535-CC1114D2C7BD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2023-08-18T07:40:54Z</dcterms:created>
  <dcterms:modified xsi:type="dcterms:W3CDTF">2023-08-18T07:41:28Z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