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8583EA-66D4-44FE-8433-6A5F189B328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