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2D1F6-85F7-4E1D-8576-C640820B5F21}" v="2" dt="2023-08-18T12:00:54.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38C2D1F6-85F7-4E1D-8576-C640820B5F21}"/>
    <pc:docChg chg="addSld delSld addMainMaster modMainMaster">
      <pc:chgData name="Thomas Castella" userId="S::thomas.castella@agence-adocc.com::898b9b16-eabe-4cfa-8feb-61a5123ac1e1" providerId="AD" clId="Web-{38C2D1F6-85F7-4E1D-8576-C640820B5F21}" dt="2023-08-18T12:00:54.394" v="1"/>
      <pc:docMkLst>
        <pc:docMk/>
      </pc:docMkLst>
      <pc:sldChg chg="del">
        <pc:chgData name="Thomas Castella" userId="S::thomas.castella@agence-adocc.com::898b9b16-eabe-4cfa-8feb-61a5123ac1e1" providerId="AD" clId="Web-{38C2D1F6-85F7-4E1D-8576-C640820B5F21}" dt="2023-08-18T12:00:54.394" v="1"/>
        <pc:sldMkLst>
          <pc:docMk/>
          <pc:sldMk cId="3784089036" sldId="256"/>
        </pc:sldMkLst>
      </pc:sldChg>
      <pc:sldChg chg="add">
        <pc:chgData name="Thomas Castella" userId="S::thomas.castella@agence-adocc.com::898b9b16-eabe-4cfa-8feb-61a5123ac1e1" providerId="AD" clId="Web-{38C2D1F6-85F7-4E1D-8576-C640820B5F21}" dt="2023-08-18T12:00:51.331" v="0"/>
        <pc:sldMkLst>
          <pc:docMk/>
          <pc:sldMk cId="876993404" sldId="257"/>
        </pc:sldMkLst>
      </pc:sldChg>
      <pc:sldMasterChg chg="add addSldLayout">
        <pc:chgData name="Thomas Castella" userId="S::thomas.castella@agence-adocc.com::898b9b16-eabe-4cfa-8feb-61a5123ac1e1" providerId="AD" clId="Web-{38C2D1F6-85F7-4E1D-8576-C640820B5F21}" dt="2023-08-18T12:00:51.331" v="0"/>
        <pc:sldMasterMkLst>
          <pc:docMk/>
          <pc:sldMasterMk cId="0" sldId="2147483648"/>
        </pc:sldMasterMkLst>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49"/>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0"/>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1"/>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2"/>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3"/>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4"/>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5"/>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6"/>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7"/>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8"/>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38C2D1F6-85F7-4E1D-8576-C640820B5F21}" dt="2023-08-18T12:00:51.331" v="0"/>
        <pc:sldMasterMkLst>
          <pc:docMk/>
          <pc:sldMasterMk cId="3071127875" sldId="2147483660"/>
        </pc:sldMasterMkLst>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TextBox 6"/>
          <p:cNvSpPr txBox="1"/>
          <p:nvPr/>
        </p:nvSpPr>
        <p:spPr>
          <a:xfrm>
            <a:off x="889117" y="1197610"/>
            <a:ext cx="8324501" cy="5077416"/>
          </a:xfrm>
          <a:prstGeom prst="rect">
            <a:avLst/>
          </a:prstGeom>
        </p:spPr>
        <p:txBody>
          <a:bodyPr lIns="0" tIns="0" rIns="0" bIns="0" rtlCol="0" anchor="t">
            <a:spAutoFit/>
          </a:bodyPr>
          <a:lstStyle/>
          <a:p>
            <a:pPr algn="ctr">
              <a:lnSpc>
                <a:spcPts val="3960"/>
              </a:lnSpc>
            </a:pPr>
            <a:r>
              <a:rPr lang="en-US" sz="2400">
                <a:solidFill>
                  <a:srgbClr val="662962"/>
                </a:solidFill>
                <a:latin typeface="Montserrat Bold"/>
              </a:rPr>
              <a:t>Les Fromageries Papillon</a:t>
            </a:r>
            <a:r>
              <a:rPr lang="en-US" sz="2400">
                <a:solidFill>
                  <a:srgbClr val="662962"/>
                </a:solidFill>
                <a:latin typeface="Montserrat"/>
              </a:rPr>
              <a:t>, c’est avant tout l’histoire d’une entreprise familiale fabriquant depuis plus d’un siècle l’un des plus vieux fromages au monde : le roquefort.</a:t>
            </a:r>
          </a:p>
          <a:p>
            <a:pPr algn="ctr">
              <a:lnSpc>
                <a:spcPts val="3960"/>
              </a:lnSpc>
            </a:pPr>
            <a:r>
              <a:rPr lang="en-US" sz="2400">
                <a:solidFill>
                  <a:srgbClr val="662962"/>
                </a:solidFill>
                <a:latin typeface="Montserrat"/>
              </a:rPr>
              <a:t>Le pain de seigle fait partie intégrante de la fabrication du fromage. C’est dans sa mie que se développe le champignon qui donne au fromage son goût et ses marbrures vertes et bleues. </a:t>
            </a:r>
          </a:p>
          <a:p>
            <a:pPr algn="ctr">
              <a:lnSpc>
                <a:spcPts val="3960"/>
              </a:lnSpc>
            </a:pPr>
            <a:endParaRPr lang="en-US" sz="2400">
              <a:solidFill>
                <a:srgbClr val="662962"/>
              </a:solidFill>
              <a:latin typeface="Montserrat"/>
            </a:endParaRPr>
          </a:p>
          <a:p>
            <a:pPr algn="ctr">
              <a:lnSpc>
                <a:spcPts val="3960"/>
              </a:lnSpc>
            </a:pPr>
            <a:endParaRPr lang="en-US" sz="2400">
              <a:solidFill>
                <a:srgbClr val="662962"/>
              </a:solidFill>
              <a:latin typeface="Montserrat"/>
            </a:endParaRPr>
          </a:p>
        </p:txBody>
      </p:sp>
      <p:sp>
        <p:nvSpPr>
          <p:cNvPr id="7" name="Freeform 7"/>
          <p:cNvSpPr/>
          <p:nvPr/>
        </p:nvSpPr>
        <p:spPr>
          <a:xfrm>
            <a:off x="9597509" y="2103528"/>
            <a:ext cx="2312355" cy="2312355"/>
          </a:xfrm>
          <a:custGeom>
            <a:avLst/>
            <a:gdLst/>
            <a:ahLst/>
            <a:cxnLst/>
            <a:rect l="l" t="t" r="r" b="b"/>
            <a:pathLst>
              <a:path w="3468533" h="3468533">
                <a:moveTo>
                  <a:pt x="0" y="0"/>
                </a:moveTo>
                <a:lnTo>
                  <a:pt x="3468533" y="0"/>
                </a:lnTo>
                <a:lnTo>
                  <a:pt x="3468533" y="3468533"/>
                </a:lnTo>
                <a:lnTo>
                  <a:pt x="0" y="3468533"/>
                </a:lnTo>
                <a:lnTo>
                  <a:pt x="0" y="0"/>
                </a:lnTo>
                <a:close/>
              </a:path>
            </a:pathLst>
          </a:custGeom>
          <a:blipFill>
            <a:blip r:embed="rId5"/>
            <a:stretch>
              <a:fillRect/>
            </a:stretch>
          </a:blipFill>
        </p:spPr>
      </p:sp>
    </p:spTree>
    <p:extLst>
      <p:ext uri="{BB962C8B-B14F-4D97-AF65-F5344CB8AC3E}">
        <p14:creationId xmlns:p14="http://schemas.microsoft.com/office/powerpoint/2010/main" val="8769934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5" ma:contentTypeDescription="Crée un document." ma:contentTypeScope="" ma:versionID="b8685a98286995a317eaf3679e601f5d">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746a2e02ce4447366ce6a6847bb4664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57EE756-3B34-4ACD-92B0-24E71CA74CE3}"/>
</file>

<file path=customXml/itemProps2.xml><?xml version="1.0" encoding="utf-8"?>
<ds:datastoreItem xmlns:ds="http://schemas.openxmlformats.org/officeDocument/2006/customXml" ds:itemID="{C299A962-3468-4024-9031-037B7A23EC2A}">
  <ds:schemaRefs>
    <ds:schemaRef ds:uri="http://schemas.microsoft.com/sharepoint/v3/contenttype/forms"/>
  </ds:schemaRefs>
</ds:datastoreItem>
</file>

<file path=customXml/itemProps3.xml><?xml version="1.0" encoding="utf-8"?>
<ds:datastoreItem xmlns:ds="http://schemas.openxmlformats.org/officeDocument/2006/customXml" ds:itemID="{71A73A07-6950-4BEA-982B-868DF818630E}">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4</cp:revision>
  <dcterms:created xsi:type="dcterms:W3CDTF">2023-08-18T12:00:39Z</dcterms:created>
  <dcterms:modified xsi:type="dcterms:W3CDTF">2023-08-18T12:01:03Z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