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CC9D98-BABF-4E49-947B-59BAC3152808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