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57CCCE-A2DA-4524-A0C3-FE60ED2090FA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