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82CFEB-0FF8-4104-AC39-8764CD70FF0C}" v="2" dt="2023-08-18T12:10:45.9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582CFEB-0FF8-4104-AC39-8764CD70FF0C}"/>
    <pc:docChg chg="addSld delSld addMainMaster modMainMaster">
      <pc:chgData name="Thomas Castella" userId="S::thomas.castella@agence-adocc.com::898b9b16-eabe-4cfa-8feb-61a5123ac1e1" providerId="AD" clId="Web-{9582CFEB-0FF8-4104-AC39-8764CD70FF0C}" dt="2023-08-18T12:10:45.921" v="1"/>
      <pc:docMkLst>
        <pc:docMk/>
      </pc:docMkLst>
      <pc:sldChg chg="del">
        <pc:chgData name="Thomas Castella" userId="S::thomas.castella@agence-adocc.com::898b9b16-eabe-4cfa-8feb-61a5123ac1e1" providerId="AD" clId="Web-{9582CFEB-0FF8-4104-AC39-8764CD70FF0C}" dt="2023-08-18T12:10:45.92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582CFEB-0FF8-4104-AC39-8764CD70FF0C}" dt="2023-08-18T12:10:43.343" v="0"/>
        <pc:sldMkLst>
          <pc:docMk/>
          <pc:sldMk cId="2836920944" sldId="257"/>
        </pc:sldMkLst>
      </pc:sldChg>
      <pc:sldMasterChg chg="add addSldLayout">
        <pc:chgData name="Thomas Castella" userId="S::thomas.castella@agence-adocc.com::898b9b16-eabe-4cfa-8feb-61a5123ac1e1" providerId="AD" clId="Web-{9582CFEB-0FF8-4104-AC39-8764CD70FF0C}" dt="2023-08-18T12:10:43.34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582CFEB-0FF8-4104-AC39-8764CD70FF0C}" dt="2023-08-18T12:10:43.34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223260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Ba Pla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, ce sont des pâtes complètes 100% artisanales !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Attaché au savoir faire et à l'amour de la terre, Jean-François Pigot transforme un blé de qualité, source de la saveur inimitable de leurs pâtes, dans la plaine du Técou, dans le Tarn.</a:t>
            </a: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9601670" y="2334964"/>
            <a:ext cx="2188081" cy="2188072"/>
            <a:chOff x="0" y="0"/>
            <a:chExt cx="6350000" cy="634997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28369209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6E5CC2-5B91-4CED-BEBA-076E193D3E2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FBB3940B-8B94-4539-8D07-3232AE52C1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BDE3A95-D5F7-431C-BB2E-628BC36598B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2023-08-18T12:10:26Z</dcterms:created>
  <dcterms:modified xsi:type="dcterms:W3CDTF">2023-08-18T12:10:51Z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