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5A3240-6AC0-4C4C-B932-C7DE63800250}" v="2" dt="2023-08-21T07:05:02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45A3240-6AC0-4C4C-B932-C7DE63800250}"/>
    <pc:docChg chg="addSld delSld addMainMaster modMainMaster">
      <pc:chgData name="Thomas Castella" userId="S::thomas.castella@agence-adocc.com::898b9b16-eabe-4cfa-8feb-61a5123ac1e1" providerId="AD" clId="Web-{245A3240-6AC0-4C4C-B932-C7DE63800250}" dt="2023-08-21T07:05:02.352" v="1"/>
      <pc:docMkLst>
        <pc:docMk/>
      </pc:docMkLst>
      <pc:sldChg chg="del">
        <pc:chgData name="Thomas Castella" userId="S::thomas.castella@agence-adocc.com::898b9b16-eabe-4cfa-8feb-61a5123ac1e1" providerId="AD" clId="Web-{245A3240-6AC0-4C4C-B932-C7DE63800250}" dt="2023-08-21T07:05:02.35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45A3240-6AC0-4C4C-B932-C7DE63800250}" dt="2023-08-21T07:04:59.211" v="0"/>
        <pc:sldMkLst>
          <pc:docMk/>
          <pc:sldMk cId="2929408546" sldId="257"/>
        </pc:sldMkLst>
      </pc:sldChg>
      <pc:sldMasterChg chg="add addSldLayout">
        <pc:chgData name="Thomas Castella" userId="S::thomas.castella@agence-adocc.com::898b9b16-eabe-4cfa-8feb-61a5123ac1e1" providerId="AD" clId="Web-{245A3240-6AC0-4C4C-B932-C7DE63800250}" dt="2023-08-21T07:04:59.2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45A3240-6AC0-4C4C-B932-C7DE63800250}" dt="2023-08-21T07:04:59.2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245A3240-6AC0-4C4C-B932-C7DE63800250}" dt="2023-08-21T07:04:59.2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2362" y="131017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Coopérative créée en 1969,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Pyrénéenne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fédère 350 éleveurs locaux autour de la production de viande.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 véritable circuit court et une traçabilité absolue dans le but de proposer une viande de qualité et goûteuse pour tous.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35796" y="2415854"/>
            <a:ext cx="2705405" cy="1451370"/>
          </a:xfrm>
          <a:custGeom>
            <a:avLst/>
            <a:gdLst/>
            <a:ahLst/>
            <a:cxnLst/>
            <a:rect l="l" t="t" r="r" b="b"/>
            <a:pathLst>
              <a:path w="4058107" h="2177055">
                <a:moveTo>
                  <a:pt x="0" y="0"/>
                </a:moveTo>
                <a:lnTo>
                  <a:pt x="4058107" y="0"/>
                </a:lnTo>
                <a:lnTo>
                  <a:pt x="4058107" y="2177056"/>
                </a:lnTo>
                <a:lnTo>
                  <a:pt x="0" y="217705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9294085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0A9BFD-4720-42FA-9E2B-41C7C2C335BA}"/>
</file>

<file path=customXml/itemProps2.xml><?xml version="1.0" encoding="utf-8"?>
<ds:datastoreItem xmlns:ds="http://schemas.openxmlformats.org/officeDocument/2006/customXml" ds:itemID="{2806ED76-A161-4403-B29B-4007BB3E6B9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5ADB45A-6AEB-4B11-8769-EE74EE55C3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2023-08-21T07:04:26Z</dcterms:created>
  <dcterms:modified xsi:type="dcterms:W3CDTF">2023-08-21T07:05:09Z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