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286524-02F4-4BFD-9D5E-76AFE9A5CE54}" v="2" dt="2023-08-18T07:58:29.452"/>
    <p1510:client id="{A097F800-6EC1-8AC4-EE3E-DEF0BE28E073}" v="2" dt="2023-08-18T08:01:49.321"/>
    <p1510:client id="{AF3A805F-C52B-9476-9EF8-15DD10D831D5}" v="2" dt="2023-08-18T08:13:23.2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A097F800-6EC1-8AC4-EE3E-DEF0BE28E073}"/>
    <pc:docChg chg="delSld">
      <pc:chgData name="Thomas Castella" userId="S::thomas.castella@agence-adocc.com::898b9b16-eabe-4cfa-8feb-61a5123ac1e1" providerId="AD" clId="Web-{A097F800-6EC1-8AC4-EE3E-DEF0BE28E073}" dt="2023-08-18T08:01:49.321" v="0"/>
      <pc:docMkLst>
        <pc:docMk/>
      </pc:docMkLst>
      <pc:sldChg chg="del">
        <pc:chgData name="Thomas Castella" userId="S::thomas.castella@agence-adocc.com::898b9b16-eabe-4cfa-8feb-61a5123ac1e1" providerId="AD" clId="Web-{A097F800-6EC1-8AC4-EE3E-DEF0BE28E073}" dt="2023-08-18T08:01:49.321" v="0"/>
        <pc:sldMkLst>
          <pc:docMk/>
          <pc:sldMk cId="1533200734" sldId="258"/>
        </pc:sldMkLst>
      </pc:sldChg>
    </pc:docChg>
  </pc:docChgLst>
  <pc:docChgLst>
    <pc:chgData name="Thomas Castella" userId="S::thomas.castella@agence-adocc.com::898b9b16-eabe-4cfa-8feb-61a5123ac1e1" providerId="AD" clId="Web-{AF3A805F-C52B-9476-9EF8-15DD10D831D5}"/>
    <pc:docChg chg="addSld delSld">
      <pc:chgData name="Thomas Castella" userId="S::thomas.castella@agence-adocc.com::898b9b16-eabe-4cfa-8feb-61a5123ac1e1" providerId="AD" clId="Web-{AF3A805F-C52B-9476-9EF8-15DD10D831D5}" dt="2023-08-18T08:13:23.237" v="1"/>
      <pc:docMkLst>
        <pc:docMk/>
      </pc:docMkLst>
      <pc:sldChg chg="del">
        <pc:chgData name="Thomas Castella" userId="S::thomas.castella@agence-adocc.com::898b9b16-eabe-4cfa-8feb-61a5123ac1e1" providerId="AD" clId="Web-{AF3A805F-C52B-9476-9EF8-15DD10D831D5}" dt="2023-08-18T08:13:23.23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AF3A805F-C52B-9476-9EF8-15DD10D831D5}" dt="2023-08-18T08:13:04.159" v="0"/>
        <pc:sldMkLst>
          <pc:docMk/>
          <pc:sldMk cId="3206120764" sldId="257"/>
        </pc:sldMkLst>
      </pc:sldChg>
    </pc:docChg>
  </pc:docChgLst>
  <pc:docChgLst>
    <pc:chgData clId="Web-{A097F800-6EC1-8AC4-EE3E-DEF0BE28E073}"/>
    <pc:docChg chg="delSld">
      <pc:chgData name="" userId="" providerId="" clId="Web-{A097F800-6EC1-8AC4-EE3E-DEF0BE28E073}" dt="2023-08-18T08:01:42.681" v="0"/>
      <pc:docMkLst>
        <pc:docMk/>
      </pc:docMkLst>
      <pc:sldChg chg="del">
        <pc:chgData name="" userId="" providerId="" clId="Web-{A097F800-6EC1-8AC4-EE3E-DEF0BE28E073}" dt="2023-08-18T08:01:42.681" v="0"/>
        <pc:sldMkLst>
          <pc:docMk/>
          <pc:sldMk cId="3336523995" sldId="257"/>
        </pc:sldMkLst>
      </pc:sldChg>
    </pc:docChg>
  </pc:docChgLst>
  <pc:docChgLst>
    <pc:chgData name="Thomas Castella" userId="S::thomas.castella@agence-adocc.com::898b9b16-eabe-4cfa-8feb-61a5123ac1e1" providerId="AD" clId="Web-{84286524-02F4-4BFD-9D5E-76AFE9A5CE54}"/>
    <pc:docChg chg="addSld addMainMaster modMainMaster">
      <pc:chgData name="Thomas Castella" userId="S::thomas.castella@agence-adocc.com::898b9b16-eabe-4cfa-8feb-61a5123ac1e1" providerId="AD" clId="Web-{84286524-02F4-4BFD-9D5E-76AFE9A5CE54}" dt="2023-08-18T07:58:29.452" v="1"/>
      <pc:docMkLst>
        <pc:docMk/>
      </pc:docMkLst>
      <pc:sldChg chg="add">
        <pc:chgData name="Thomas Castella" userId="S::thomas.castella@agence-adocc.com::898b9b16-eabe-4cfa-8feb-61a5123ac1e1" providerId="AD" clId="Web-{84286524-02F4-4BFD-9D5E-76AFE9A5CE54}" dt="2023-08-18T07:58:27.061" v="0"/>
        <pc:sldMkLst>
          <pc:docMk/>
          <pc:sldMk cId="3336523995" sldId="257"/>
        </pc:sldMkLst>
      </pc:sldChg>
      <pc:sldChg chg="add">
        <pc:chgData name="Thomas Castella" userId="S::thomas.castella@agence-adocc.com::898b9b16-eabe-4cfa-8feb-61a5123ac1e1" providerId="AD" clId="Web-{84286524-02F4-4BFD-9D5E-76AFE9A5CE54}" dt="2023-08-18T07:58:29.452" v="1"/>
        <pc:sldMkLst>
          <pc:docMk/>
          <pc:sldMk cId="1533200734" sldId="258"/>
        </pc:sldMkLst>
      </pc:sldChg>
      <pc:sldMasterChg chg="add addSldLayout">
        <pc:chgData name="Thomas Castella" userId="S::thomas.castella@agence-adocc.com::898b9b16-eabe-4cfa-8feb-61a5123ac1e1" providerId="AD" clId="Web-{84286524-02F4-4BFD-9D5E-76AFE9A5CE54}" dt="2023-08-18T07:58:27.06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84286524-02F4-4BFD-9D5E-76AFE9A5CE54}" dt="2023-08-18T07:58:27.06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84286524-02F4-4BFD-9D5E-76AFE9A5CE54}" dt="2023-08-18T07:58:27.06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84286524-02F4-4BFD-9D5E-76AFE9A5CE54}" dt="2023-08-18T07:58:27.06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348919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Productrice de lait aux portes de Montauban,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Ferme des Tilleuls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propose une gamme de desserts lactés fabriqués sur leur ferme.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Pour un lait de qualité, la bonne alimentation du troupeau est primordiale.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C'est pourquoi les fourrages et céréales sont aussi produites sur place. </a:t>
            </a:r>
          </a:p>
        </p:txBody>
      </p:sp>
      <p:sp>
        <p:nvSpPr>
          <p:cNvPr id="7" name="Freeform 7"/>
          <p:cNvSpPr/>
          <p:nvPr/>
        </p:nvSpPr>
        <p:spPr>
          <a:xfrm>
            <a:off x="9133747" y="1786044"/>
            <a:ext cx="3285913" cy="3285913"/>
          </a:xfrm>
          <a:custGeom>
            <a:avLst/>
            <a:gdLst/>
            <a:ahLst/>
            <a:cxnLst/>
            <a:rect l="l" t="t" r="r" b="b"/>
            <a:pathLst>
              <a:path w="4928869" h="4928869">
                <a:moveTo>
                  <a:pt x="0" y="0"/>
                </a:moveTo>
                <a:lnTo>
                  <a:pt x="4928869" y="0"/>
                </a:lnTo>
                <a:lnTo>
                  <a:pt x="4928869" y="4928868"/>
                </a:lnTo>
                <a:lnTo>
                  <a:pt x="0" y="49288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2061207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F6166F-3B51-4D6C-85D0-5EECFE47E076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DBD9B6F8-FE0C-4CDC-A839-AAB07F0F1A0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AFD2DC4-6731-4FE4-8135-D278A0E0A90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8</cp:revision>
  <dcterms:created xsi:type="dcterms:W3CDTF">2023-08-18T07:57:50Z</dcterms:created>
  <dcterms:modified xsi:type="dcterms:W3CDTF">2023-08-18T08:13:31Z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