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9E3766-DCDA-4D87-8E0B-C31E2BEC695E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