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C52CDD-82AA-4A2A-975B-867208B08B51}" v="2" dt="2023-08-18T13:24:44.0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2C52CDD-82AA-4A2A-975B-867208B08B51}"/>
    <pc:docChg chg="addSld delSld addMainMaster modMainMaster">
      <pc:chgData name="Thomas Castella" userId="S::thomas.castella@agence-adocc.com::898b9b16-eabe-4cfa-8feb-61a5123ac1e1" providerId="AD" clId="Web-{12C52CDD-82AA-4A2A-975B-867208B08B51}" dt="2023-08-18T13:24:44.019" v="1"/>
      <pc:docMkLst>
        <pc:docMk/>
      </pc:docMkLst>
      <pc:sldChg chg="del">
        <pc:chgData name="Thomas Castella" userId="S::thomas.castella@agence-adocc.com::898b9b16-eabe-4cfa-8feb-61a5123ac1e1" providerId="AD" clId="Web-{12C52CDD-82AA-4A2A-975B-867208B08B51}" dt="2023-08-18T13:24:44.01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2C52CDD-82AA-4A2A-975B-867208B08B51}" dt="2023-08-18T13:24:41.331" v="0"/>
        <pc:sldMkLst>
          <pc:docMk/>
          <pc:sldMk cId="3778695579" sldId="257"/>
        </pc:sldMkLst>
      </pc:sldChg>
      <pc:sldMasterChg chg="add ad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2C52CDD-82AA-4A2A-975B-867208B08B51}" dt="2023-08-18T13:24:41.3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2C52CDD-82AA-4A2A-975B-867208B08B51}" dt="2023-08-18T13:24:41.33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9007" y="862188"/>
            <a:ext cx="7945205" cy="68192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Terra Alter Gascogne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plateforme regroupant des producteurs bio et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a pour objectifs de soutenir une agriculture familiale et durable et de démocratiser une alimentation saine et équitable.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fait également partie du réseau de l'Economie Sociale et Solidaire.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3982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74867" y="2194386"/>
            <a:ext cx="2569899" cy="2102645"/>
          </a:xfrm>
          <a:custGeom>
            <a:avLst/>
            <a:gdLst/>
            <a:ahLst/>
            <a:cxnLst/>
            <a:rect l="l" t="t" r="r" b="b"/>
            <a:pathLst>
              <a:path w="3854848" h="3153967">
                <a:moveTo>
                  <a:pt x="0" y="0"/>
                </a:moveTo>
                <a:lnTo>
                  <a:pt x="3854849" y="0"/>
                </a:lnTo>
                <a:lnTo>
                  <a:pt x="3854849" y="3153967"/>
                </a:lnTo>
                <a:lnTo>
                  <a:pt x="0" y="315396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786955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06966E-EA9A-485B-A156-71E82015A4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28208F-3529-4BF0-9449-8B08BEAAD50D}"/>
</file>

<file path=customXml/itemProps3.xml><?xml version="1.0" encoding="utf-8"?>
<ds:datastoreItem xmlns:ds="http://schemas.openxmlformats.org/officeDocument/2006/customXml" ds:itemID="{C95BB93B-197C-467B-991A-F3ABE438FA9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2023-08-18T13:24:25Z</dcterms:created>
  <dcterms:modified xsi:type="dcterms:W3CDTF">2023-08-18T13:24:49Z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