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E657621-8DC6-4297-95E3-5ACD66D2D164}" v="8" dt="2023-08-18T13:45:44.0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EE657621-8DC6-4297-95E3-5ACD66D2D164}"/>
    <pc:docChg chg="addSld delSld modSld addMainMaster modMainMaster">
      <pc:chgData name="Thomas Castella" userId="S::thomas.castella@agence-adocc.com::898b9b16-eabe-4cfa-8feb-61a5123ac1e1" providerId="AD" clId="Web-{EE657621-8DC6-4297-95E3-5ACD66D2D164}" dt="2023-08-18T13:45:44.009" v="6"/>
      <pc:docMkLst>
        <pc:docMk/>
      </pc:docMkLst>
      <pc:sldChg chg="addSp delSp modSp del">
        <pc:chgData name="Thomas Castella" userId="S::thomas.castella@agence-adocc.com::898b9b16-eabe-4cfa-8feb-61a5123ac1e1" providerId="AD" clId="Web-{EE657621-8DC6-4297-95E3-5ACD66D2D164}" dt="2023-08-18T13:45:44.009" v="6"/>
        <pc:sldMkLst>
          <pc:docMk/>
          <pc:sldMk cId="3784089036" sldId="256"/>
        </pc:sldMkLst>
        <pc:spChg chg="add del mod">
          <ac:chgData name="Thomas Castella" userId="S::thomas.castella@agence-adocc.com::898b9b16-eabe-4cfa-8feb-61a5123ac1e1" providerId="AD" clId="Web-{EE657621-8DC6-4297-95E3-5ACD66D2D164}" dt="2023-08-18T13:45:28.165" v="4"/>
          <ac:spMkLst>
            <pc:docMk/>
            <pc:sldMk cId="3784089036" sldId="256"/>
            <ac:spMk id="4" creationId="{6633BEBA-E01D-FD1A-2C7E-B91569C0D17D}"/>
          </ac:spMkLst>
        </pc:spChg>
      </pc:sldChg>
      <pc:sldChg chg="add">
        <pc:chgData name="Thomas Castella" userId="S::thomas.castella@agence-adocc.com::898b9b16-eabe-4cfa-8feb-61a5123ac1e1" providerId="AD" clId="Web-{EE657621-8DC6-4297-95E3-5ACD66D2D164}" dt="2023-08-18T13:45:41.290" v="5"/>
        <pc:sldMkLst>
          <pc:docMk/>
          <pc:sldMk cId="2758869193" sldId="257"/>
        </pc:sldMkLst>
      </pc:sldChg>
      <pc:sldMasterChg chg="add addSldLayout">
        <pc:chgData name="Thomas Castella" userId="S::thomas.castella@agence-adocc.com::898b9b16-eabe-4cfa-8feb-61a5123ac1e1" providerId="AD" clId="Web-{EE657621-8DC6-4297-95E3-5ACD66D2D164}" dt="2023-08-18T13:45:41.290" v="5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EE657621-8DC6-4297-95E3-5ACD66D2D164}" dt="2023-08-18T13:45:41.290" v="5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598794" y="2545647"/>
            <a:ext cx="2515578" cy="1349823"/>
          </a:xfrm>
          <a:custGeom>
            <a:avLst/>
            <a:gdLst/>
            <a:ahLst/>
            <a:cxnLst/>
            <a:rect l="l" t="t" r="r" b="b"/>
            <a:pathLst>
              <a:path w="3773367" h="2024734">
                <a:moveTo>
                  <a:pt x="0" y="0"/>
                </a:moveTo>
                <a:lnTo>
                  <a:pt x="3773367" y="0"/>
                </a:lnTo>
                <a:lnTo>
                  <a:pt x="3773367" y="2024733"/>
                </a:lnTo>
                <a:lnTo>
                  <a:pt x="0" y="202473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13467" y="1070609"/>
            <a:ext cx="7928367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Authentiques et gourmands, les biscuits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Vital Ainé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sont fabriqués dans le respect de recettes ancestrales dans le Comminges.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Les approvisionnements en circuits courts sont privilégiés et les produits sont certifiés sans huile de palme.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Pour des pâtisseries comme à la maison !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275886919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8EE2FEB-3FF3-4E2E-AF76-9EA263213B8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B6BD82E-FBE7-4C51-9474-595D8BEE0A3B}"/>
</file>

<file path=customXml/itemProps3.xml><?xml version="1.0" encoding="utf-8"?>
<ds:datastoreItem xmlns:ds="http://schemas.openxmlformats.org/officeDocument/2006/customXml" ds:itemID="{303CB808-CBC8-425A-9D68-D86A479EBDC2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6</cp:revision>
  <dcterms:created xsi:type="dcterms:W3CDTF">2023-08-18T13:39:44Z</dcterms:created>
  <dcterms:modified xsi:type="dcterms:W3CDTF">2023-08-18T13:45:47Z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