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511527C-025C-4251-A538-E27170E7D081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