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D56000-3C72-4EEE-B64E-B9731D439CE9}" v="2" dt="2023-08-18T08:38:09.7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0ED56000-3C72-4EEE-B64E-B9731D439CE9}"/>
    <pc:docChg chg="addSld delSld addMainMaster modMainMaster">
      <pc:chgData name="Thomas Castella" userId="S::thomas.castella@agence-adocc.com::898b9b16-eabe-4cfa-8feb-61a5123ac1e1" providerId="AD" clId="Web-{0ED56000-3C72-4EEE-B64E-B9731D439CE9}" dt="2023-08-18T08:38:09.744" v="1"/>
      <pc:docMkLst>
        <pc:docMk/>
      </pc:docMkLst>
      <pc:sldChg chg="del">
        <pc:chgData name="Thomas Castella" userId="S::thomas.castella@agence-adocc.com::898b9b16-eabe-4cfa-8feb-61a5123ac1e1" providerId="AD" clId="Web-{0ED56000-3C72-4EEE-B64E-B9731D439CE9}" dt="2023-08-18T08:38:09.744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0ED56000-3C72-4EEE-B64E-B9731D439CE9}" dt="2023-08-18T08:38:07.650" v="0"/>
        <pc:sldMkLst>
          <pc:docMk/>
          <pc:sldMk cId="1666583244" sldId="257"/>
        </pc:sldMkLst>
      </pc:sldChg>
      <pc:sldMasterChg chg="add addSldLayout">
        <pc:chgData name="Thomas Castella" userId="S::thomas.castella@agence-adocc.com::898b9b16-eabe-4cfa-8feb-61a5123ac1e1" providerId="AD" clId="Web-{0ED56000-3C72-4EEE-B64E-B9731D439CE9}" dt="2023-08-18T08:38:07.65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0ED56000-3C72-4EEE-B64E-B9731D439CE9}" dt="2023-08-18T08:38:07.650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0ED56000-3C72-4EEE-B64E-B9731D439CE9}" dt="2023-08-18T08:38:07.65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0ED56000-3C72-4EEE-B64E-B9731D439CE9}" dt="2023-08-18T08:38:07.650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235685" y="956742"/>
            <a:ext cx="7631365" cy="4559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Créé en 2005,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 Gers Bœuf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perpétue le savoir-faire de la boucherie traditionnelle familiale établie dans le Gers depuis 4 générations.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Initiateurs des circuits courts pour les éleveurs dans le Gers, ils appliquent leur savoir-faire d'artisans bouchers pour la découpe de viande.</a:t>
            </a:r>
          </a:p>
        </p:txBody>
      </p:sp>
      <p:sp>
        <p:nvSpPr>
          <p:cNvPr id="7" name="Freeform 7"/>
          <p:cNvSpPr/>
          <p:nvPr/>
        </p:nvSpPr>
        <p:spPr>
          <a:xfrm>
            <a:off x="9544959" y="2762992"/>
            <a:ext cx="2529148" cy="1332018"/>
          </a:xfrm>
          <a:custGeom>
            <a:avLst/>
            <a:gdLst/>
            <a:ahLst/>
            <a:cxnLst/>
            <a:rect l="l" t="t" r="r" b="b"/>
            <a:pathLst>
              <a:path w="3793722" h="1998027">
                <a:moveTo>
                  <a:pt x="0" y="0"/>
                </a:moveTo>
                <a:lnTo>
                  <a:pt x="3793722" y="0"/>
                </a:lnTo>
                <a:lnTo>
                  <a:pt x="3793722" y="1998026"/>
                </a:lnTo>
                <a:lnTo>
                  <a:pt x="0" y="199802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66658324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D4B0F15-6CB7-41D0-B025-C68858D73F57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05D32C79-1C92-40BA-9783-B0BF0DFCBC14}"/>
</file>

<file path=customXml/itemProps3.xml><?xml version="1.0" encoding="utf-8"?>
<ds:datastoreItem xmlns:ds="http://schemas.openxmlformats.org/officeDocument/2006/customXml" ds:itemID="{ADE0C962-75A6-4407-B3E8-022D3EABA7A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2023-08-18T08:37:44Z</dcterms:created>
  <dcterms:modified xsi:type="dcterms:W3CDTF">2023-08-18T08:38:18Z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