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8F48BE-57EC-401D-9626-E49AFEEE397D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