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67BBF6F9-48CC-44C7-ADDC-38279D803F3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