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64877D7-6DF7-4CBF-9575-491EC02A444B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