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F3787FC-1E5E-4BD8-8A49-E892A5E5876B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