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48" r:id="rId5"/>
  </p:sldMasterIdLst>
  <p:sldIdLst>
    <p:sldId id="257" r:id="rId6"/>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8C2D1F6-85F7-4E1D-8576-C640820B5F21}" v="2" dt="2023-08-18T12:00:54.39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9" autoAdjust="0"/>
    <p:restoredTop sz="94660"/>
  </p:normalViewPr>
  <p:slideViewPr>
    <p:cSldViewPr snapToGrid="0">
      <p:cViewPr varScale="1">
        <p:scale>
          <a:sx n="61" d="100"/>
          <a:sy n="61" d="100"/>
        </p:scale>
        <p:origin x="84" y="3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microsoft.com/office/2016/11/relationships/changesInfo" Target="changesInfos/changesInfo1.xml"/><Relationship Id="rId5" Type="http://schemas.openxmlformats.org/officeDocument/2006/relationships/slideMaster" Target="slideMasters/slideMaster2.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homas Castella" userId="S::thomas.castella@agence-adocc.com::898b9b16-eabe-4cfa-8feb-61a5123ac1e1" providerId="AD" clId="Web-{38C2D1F6-85F7-4E1D-8576-C640820B5F21}"/>
    <pc:docChg chg="addSld delSld addMainMaster modMainMaster">
      <pc:chgData name="Thomas Castella" userId="S::thomas.castella@agence-adocc.com::898b9b16-eabe-4cfa-8feb-61a5123ac1e1" providerId="AD" clId="Web-{38C2D1F6-85F7-4E1D-8576-C640820B5F21}" dt="2023-08-18T12:00:54.394" v="1"/>
      <pc:docMkLst>
        <pc:docMk/>
      </pc:docMkLst>
      <pc:sldChg chg="del">
        <pc:chgData name="Thomas Castella" userId="S::thomas.castella@agence-adocc.com::898b9b16-eabe-4cfa-8feb-61a5123ac1e1" providerId="AD" clId="Web-{38C2D1F6-85F7-4E1D-8576-C640820B5F21}" dt="2023-08-18T12:00:54.394" v="1"/>
        <pc:sldMkLst>
          <pc:docMk/>
          <pc:sldMk cId="3784089036" sldId="256"/>
        </pc:sldMkLst>
      </pc:sldChg>
      <pc:sldChg chg="add">
        <pc:chgData name="Thomas Castella" userId="S::thomas.castella@agence-adocc.com::898b9b16-eabe-4cfa-8feb-61a5123ac1e1" providerId="AD" clId="Web-{38C2D1F6-85F7-4E1D-8576-C640820B5F21}" dt="2023-08-18T12:00:51.331" v="0"/>
        <pc:sldMkLst>
          <pc:docMk/>
          <pc:sldMk cId="876993404" sldId="257"/>
        </pc:sldMkLst>
      </pc:sldChg>
      <pc:sldMasterChg chg="add addSldLayout">
        <pc:chgData name="Thomas Castella" userId="S::thomas.castella@agence-adocc.com::898b9b16-eabe-4cfa-8feb-61a5123ac1e1" providerId="AD" clId="Web-{38C2D1F6-85F7-4E1D-8576-C640820B5F21}" dt="2023-08-18T12:00:51.331" v="0"/>
        <pc:sldMasterMkLst>
          <pc:docMk/>
          <pc:sldMasterMk cId="0" sldId="2147483648"/>
        </pc:sldMasterMkLst>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49"/>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0"/>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1"/>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2"/>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3"/>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4"/>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5"/>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6"/>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7"/>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8"/>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9"/>
          </pc:sldLayoutMkLst>
        </pc:sldLayoutChg>
      </pc:sldMasterChg>
      <pc:sldMasterChg chg="replId modSldLayout">
        <pc:chgData name="Thomas Castella" userId="S::thomas.castella@agence-adocc.com::898b9b16-eabe-4cfa-8feb-61a5123ac1e1" providerId="AD" clId="Web-{38C2D1F6-85F7-4E1D-8576-C640820B5F21}" dt="2023-08-18T12:00:51.331" v="0"/>
        <pc:sldMasterMkLst>
          <pc:docMk/>
          <pc:sldMasterMk cId="3071127875" sldId="2147483660"/>
        </pc:sldMasterMkLst>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3310491181" sldId="2147483661"/>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3841795644" sldId="2147483662"/>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3466923455" sldId="2147483663"/>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3747632232" sldId="2147483664"/>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2611866596" sldId="2147483665"/>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3395854097" sldId="2147483666"/>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4040201302" sldId="2147483667"/>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2706407263" sldId="2147483668"/>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1610903340" sldId="2147483669"/>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4172787210" sldId="2147483670"/>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1902177510" sldId="2147483671"/>
          </pc:sldLayoutMkLst>
        </pc:sldLayout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3104911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41727872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19021775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420283"/>
            <a:ext cx="5181600" cy="980017"/>
          </a:xfrm>
        </p:spPr>
        <p:txBody>
          <a:bodyPr/>
          <a:lstStyle/>
          <a:p>
            <a:r>
              <a:rPr lang="en-US"/>
              <a:t>Click to edit Master title style</a:t>
            </a:r>
          </a:p>
        </p:txBody>
      </p:sp>
      <p:sp>
        <p:nvSpPr>
          <p:cNvPr id="3" name="Subtitle 2"/>
          <p:cNvSpPr>
            <a:spLocks noGrp="1"/>
          </p:cNvSpPr>
          <p:nvPr>
            <p:ph type="subTitle" idx="1"/>
          </p:nvPr>
        </p:nvSpPr>
        <p:spPr>
          <a:xfrm>
            <a:off x="914400" y="2590800"/>
            <a:ext cx="4267200" cy="1168400"/>
          </a:xfrm>
        </p:spPr>
        <p:txBody>
          <a:bodyPr/>
          <a:lstStyle>
            <a:lvl1pPr marL="0" indent="0" algn="ctr">
              <a:buNone/>
              <a:defRPr>
                <a:solidFill>
                  <a:schemeClr val="tx1">
                    <a:tint val="75000"/>
                  </a:schemeClr>
                </a:solidFill>
              </a:defRPr>
            </a:lvl1pPr>
            <a:lvl2pPr marL="304815" indent="0" algn="ctr">
              <a:buNone/>
              <a:defRPr>
                <a:solidFill>
                  <a:schemeClr val="tx1">
                    <a:tint val="75000"/>
                  </a:schemeClr>
                </a:solidFill>
              </a:defRPr>
            </a:lvl2pPr>
            <a:lvl3pPr marL="609630" indent="0" algn="ctr">
              <a:buNone/>
              <a:defRPr>
                <a:solidFill>
                  <a:schemeClr val="tx1">
                    <a:tint val="75000"/>
                  </a:schemeClr>
                </a:solidFill>
              </a:defRPr>
            </a:lvl3pPr>
            <a:lvl4pPr marL="914446" indent="0" algn="ctr">
              <a:buNone/>
              <a:defRPr>
                <a:solidFill>
                  <a:schemeClr val="tx1">
                    <a:tint val="75000"/>
                  </a:schemeClr>
                </a:solidFill>
              </a:defRPr>
            </a:lvl4pPr>
            <a:lvl5pPr marL="1219261" indent="0" algn="ctr">
              <a:buNone/>
              <a:defRPr>
                <a:solidFill>
                  <a:schemeClr val="tx1">
                    <a:tint val="75000"/>
                  </a:schemeClr>
                </a:solidFill>
              </a:defRPr>
            </a:lvl5pPr>
            <a:lvl6pPr marL="1524076" indent="0" algn="ctr">
              <a:buNone/>
              <a:defRPr>
                <a:solidFill>
                  <a:schemeClr val="tx1">
                    <a:tint val="75000"/>
                  </a:schemeClr>
                </a:solidFill>
              </a:defRPr>
            </a:lvl6pPr>
            <a:lvl7pPr marL="1828891" indent="0" algn="ctr">
              <a:buNone/>
              <a:defRPr>
                <a:solidFill>
                  <a:schemeClr val="tx1">
                    <a:tint val="75000"/>
                  </a:schemeClr>
                </a:solidFill>
              </a:defRPr>
            </a:lvl7pPr>
            <a:lvl8pPr marL="2133707" indent="0" algn="ctr">
              <a:buNone/>
              <a:defRPr>
                <a:solidFill>
                  <a:schemeClr val="tx1">
                    <a:tint val="75000"/>
                  </a:schemeClr>
                </a:solidFill>
              </a:defRPr>
            </a:lvl8pPr>
            <a:lvl9pPr marL="243852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81542" y="2937934"/>
            <a:ext cx="5181600" cy="908050"/>
          </a:xfrm>
        </p:spPr>
        <p:txBody>
          <a:bodyPr anchor="t"/>
          <a:lstStyle>
            <a:lvl1pPr algn="l">
              <a:defRPr sz="2667" b="1" cap="all"/>
            </a:lvl1pPr>
          </a:lstStyle>
          <a:p>
            <a:r>
              <a:rPr lang="en-US"/>
              <a:t>Click to edit Master title style</a:t>
            </a:r>
          </a:p>
        </p:txBody>
      </p:sp>
      <p:sp>
        <p:nvSpPr>
          <p:cNvPr id="3" name="Text Placeholder 2"/>
          <p:cNvSpPr>
            <a:spLocks noGrp="1"/>
          </p:cNvSpPr>
          <p:nvPr>
            <p:ph type="body" idx="1"/>
          </p:nvPr>
        </p:nvSpPr>
        <p:spPr>
          <a:xfrm>
            <a:off x="481542" y="1937809"/>
            <a:ext cx="5181600" cy="1000125"/>
          </a:xfrm>
        </p:spPr>
        <p:txBody>
          <a:bodyPr anchor="b"/>
          <a:lstStyle>
            <a:lvl1pPr marL="0" indent="0">
              <a:buNone/>
              <a:defRPr sz="1333">
                <a:solidFill>
                  <a:schemeClr val="tx1">
                    <a:tint val="75000"/>
                  </a:schemeClr>
                </a:solidFill>
              </a:defRPr>
            </a:lvl1pPr>
            <a:lvl2pPr marL="304815" indent="0">
              <a:buNone/>
              <a:defRPr sz="1200">
                <a:solidFill>
                  <a:schemeClr val="tx1">
                    <a:tint val="75000"/>
                  </a:schemeClr>
                </a:solidFill>
              </a:defRPr>
            </a:lvl2pPr>
            <a:lvl3pPr marL="609630" indent="0">
              <a:buNone/>
              <a:defRPr sz="1067">
                <a:solidFill>
                  <a:schemeClr val="tx1">
                    <a:tint val="75000"/>
                  </a:schemeClr>
                </a:solidFill>
              </a:defRPr>
            </a:lvl3pPr>
            <a:lvl4pPr marL="914446" indent="0">
              <a:buNone/>
              <a:defRPr sz="933">
                <a:solidFill>
                  <a:schemeClr val="tx1">
                    <a:tint val="75000"/>
                  </a:schemeClr>
                </a:solidFill>
              </a:defRPr>
            </a:lvl4pPr>
            <a:lvl5pPr marL="1219261" indent="0">
              <a:buNone/>
              <a:defRPr sz="933">
                <a:solidFill>
                  <a:schemeClr val="tx1">
                    <a:tint val="75000"/>
                  </a:schemeClr>
                </a:solidFill>
              </a:defRPr>
            </a:lvl5pPr>
            <a:lvl6pPr marL="1524076" indent="0">
              <a:buNone/>
              <a:defRPr sz="933">
                <a:solidFill>
                  <a:schemeClr val="tx1">
                    <a:tint val="75000"/>
                  </a:schemeClr>
                </a:solidFill>
              </a:defRPr>
            </a:lvl6pPr>
            <a:lvl7pPr marL="1828891" indent="0">
              <a:buNone/>
              <a:defRPr sz="933">
                <a:solidFill>
                  <a:schemeClr val="tx1">
                    <a:tint val="75000"/>
                  </a:schemeClr>
                </a:solidFill>
              </a:defRPr>
            </a:lvl7pPr>
            <a:lvl8pPr marL="2133707" indent="0">
              <a:buNone/>
              <a:defRPr sz="933">
                <a:solidFill>
                  <a:schemeClr val="tx1">
                    <a:tint val="75000"/>
                  </a:schemeClr>
                </a:solidFill>
              </a:defRPr>
            </a:lvl8pPr>
            <a:lvl9pPr marL="2438522" indent="0">
              <a:buNone/>
              <a:defRPr sz="93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098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8/18/2023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04800" y="1023409"/>
            <a:ext cx="2693459"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4" name="Content Placeholder 3"/>
          <p:cNvSpPr>
            <a:spLocks noGrp="1"/>
          </p:cNvSpPr>
          <p:nvPr>
            <p:ph sz="half" idx="2"/>
          </p:nvPr>
        </p:nvSpPr>
        <p:spPr>
          <a:xfrm>
            <a:off x="304800" y="1449917"/>
            <a:ext cx="2693459"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096684" y="1023409"/>
            <a:ext cx="2694517"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6" name="Content Placeholder 5"/>
          <p:cNvSpPr>
            <a:spLocks noGrp="1"/>
          </p:cNvSpPr>
          <p:nvPr>
            <p:ph sz="quarter" idx="4"/>
          </p:nvPr>
        </p:nvSpPr>
        <p:spPr>
          <a:xfrm>
            <a:off x="3096684" y="1449917"/>
            <a:ext cx="2694517"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8/18/2023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8/18/2023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8/18/2023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0" y="182033"/>
            <a:ext cx="2005542" cy="774700"/>
          </a:xfrm>
        </p:spPr>
        <p:txBody>
          <a:bodyPr anchor="b"/>
          <a:lstStyle>
            <a:lvl1pPr algn="l">
              <a:defRPr sz="1333" b="1"/>
            </a:lvl1pPr>
          </a:lstStyle>
          <a:p>
            <a:r>
              <a:rPr lang="en-US"/>
              <a:t>Click to edit Master title style</a:t>
            </a:r>
          </a:p>
        </p:txBody>
      </p:sp>
      <p:sp>
        <p:nvSpPr>
          <p:cNvPr id="3" name="Content Placeholder 2"/>
          <p:cNvSpPr>
            <a:spLocks noGrp="1"/>
          </p:cNvSpPr>
          <p:nvPr>
            <p:ph idx="1"/>
          </p:nvPr>
        </p:nvSpPr>
        <p:spPr>
          <a:xfrm>
            <a:off x="2383367" y="182034"/>
            <a:ext cx="3407833" cy="3902075"/>
          </a:xfrm>
        </p:spPr>
        <p:txBody>
          <a:bodyPr/>
          <a:lstStyle>
            <a:lvl1pPr>
              <a:defRPr sz="2133"/>
            </a:lvl1pPr>
            <a:lvl2pPr>
              <a:defRPr sz="1867"/>
            </a:lvl2pPr>
            <a:lvl3pPr>
              <a:defRPr sz="1600"/>
            </a:lvl3pPr>
            <a:lvl4pPr>
              <a:defRPr sz="1333"/>
            </a:lvl4pPr>
            <a:lvl5pPr>
              <a:defRPr sz="1333"/>
            </a:lvl5pPr>
            <a:lvl6pPr>
              <a:defRPr sz="1333"/>
            </a:lvl6pPr>
            <a:lvl7pPr>
              <a:defRPr sz="1333"/>
            </a:lvl7pPr>
            <a:lvl8pPr>
              <a:defRPr sz="1333"/>
            </a:lvl8pPr>
            <a:lvl9pPr>
              <a:defRPr sz="13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04800" y="956734"/>
            <a:ext cx="2005542" cy="31273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8417956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94859" y="3200400"/>
            <a:ext cx="3657600" cy="377825"/>
          </a:xfrm>
        </p:spPr>
        <p:txBody>
          <a:bodyPr anchor="b"/>
          <a:lstStyle>
            <a:lvl1pPr algn="l">
              <a:defRPr sz="1333" b="1"/>
            </a:lvl1pPr>
          </a:lstStyle>
          <a:p>
            <a:r>
              <a:rPr lang="en-US"/>
              <a:t>Click to edit Master title style</a:t>
            </a:r>
          </a:p>
        </p:txBody>
      </p:sp>
      <p:sp>
        <p:nvSpPr>
          <p:cNvPr id="3" name="Picture Placeholder 2"/>
          <p:cNvSpPr>
            <a:spLocks noGrp="1"/>
          </p:cNvSpPr>
          <p:nvPr>
            <p:ph type="pic" idx="1"/>
          </p:nvPr>
        </p:nvSpPr>
        <p:spPr>
          <a:xfrm>
            <a:off x="1194859" y="408517"/>
            <a:ext cx="3657600" cy="2743200"/>
          </a:xfrm>
        </p:spPr>
        <p:txBody>
          <a:bodyPr/>
          <a:lstStyle>
            <a:lvl1pPr marL="0" indent="0">
              <a:buNone/>
              <a:defRPr sz="2133"/>
            </a:lvl1pPr>
            <a:lvl2pPr marL="304815" indent="0">
              <a:buNone/>
              <a:defRPr sz="1867"/>
            </a:lvl2pPr>
            <a:lvl3pPr marL="609630" indent="0">
              <a:buNone/>
              <a:defRPr sz="1600"/>
            </a:lvl3pPr>
            <a:lvl4pPr marL="914446" indent="0">
              <a:buNone/>
              <a:defRPr sz="1333"/>
            </a:lvl4pPr>
            <a:lvl5pPr marL="1219261" indent="0">
              <a:buNone/>
              <a:defRPr sz="1333"/>
            </a:lvl5pPr>
            <a:lvl6pPr marL="1524076" indent="0">
              <a:buNone/>
              <a:defRPr sz="1333"/>
            </a:lvl6pPr>
            <a:lvl7pPr marL="1828891" indent="0">
              <a:buNone/>
              <a:defRPr sz="1333"/>
            </a:lvl7pPr>
            <a:lvl8pPr marL="2133707" indent="0">
              <a:buNone/>
              <a:defRPr sz="1333"/>
            </a:lvl8pPr>
            <a:lvl9pPr marL="2438522" indent="0">
              <a:buNone/>
              <a:defRPr sz="1333"/>
            </a:lvl9pPr>
          </a:lstStyle>
          <a:p>
            <a:endParaRPr lang="en-US"/>
          </a:p>
        </p:txBody>
      </p:sp>
      <p:sp>
        <p:nvSpPr>
          <p:cNvPr id="4" name="Text Placeholder 3"/>
          <p:cNvSpPr>
            <a:spLocks noGrp="1"/>
          </p:cNvSpPr>
          <p:nvPr>
            <p:ph type="body" sz="half" idx="2"/>
          </p:nvPr>
        </p:nvSpPr>
        <p:spPr>
          <a:xfrm>
            <a:off x="1194859" y="3578225"/>
            <a:ext cx="3657600" cy="5365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419600" y="183092"/>
            <a:ext cx="1371600" cy="390101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183092"/>
            <a:ext cx="4013200" cy="39010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4669234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838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72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638941B0-F4D5-4460-BCAD-F7E2B41A8257}" type="datetimeFigureOut">
              <a:rPr lang="fr-FR" smtClean="0"/>
              <a:t>18/08/2023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7476322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638941B0-F4D5-4460-BCAD-F7E2B41A8257}" type="datetimeFigureOut">
              <a:rPr lang="fr-FR" smtClean="0"/>
              <a:t>18/08/2023</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26118665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638941B0-F4D5-4460-BCAD-F7E2B41A8257}" type="datetimeFigureOut">
              <a:rPr lang="fr-FR" smtClean="0"/>
              <a:t>18/08/2023</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3958540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638941B0-F4D5-4460-BCAD-F7E2B41A8257}" type="datetimeFigureOut">
              <a:rPr lang="fr-FR" smtClean="0"/>
              <a:t>18/08/2023</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40402013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638941B0-F4D5-4460-BCAD-F7E2B41A8257}" type="datetimeFigureOut">
              <a:rPr lang="fr-FR" smtClean="0"/>
              <a:t>18/08/2023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27064072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638941B0-F4D5-4460-BCAD-F7E2B41A8257}" type="datetimeFigureOut">
              <a:rPr lang="fr-FR" smtClean="0"/>
              <a:t>18/08/2023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1610903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C6CCC6-2BE5-4E42-96A4-D1E8E81A3D8E}" type="slidenum">
              <a:rPr lang="fr-FR" smtClean="0"/>
              <a:t>‹N°›</a:t>
            </a:fld>
            <a:endParaRPr lang="fr-FR"/>
          </a:p>
        </p:txBody>
      </p:sp>
    </p:spTree>
    <p:extLst>
      <p:ext uri="{BB962C8B-B14F-4D97-AF65-F5344CB8AC3E}">
        <p14:creationId xmlns:p14="http://schemas.microsoft.com/office/powerpoint/2010/main" val="307112787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183092"/>
            <a:ext cx="5486400" cy="762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04800" y="1066800"/>
            <a:ext cx="5486400" cy="301730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04800" y="4237567"/>
            <a:ext cx="1422400" cy="243417"/>
          </a:xfrm>
          <a:prstGeom prst="rect">
            <a:avLst/>
          </a:prstGeom>
        </p:spPr>
        <p:txBody>
          <a:bodyPr vert="horz" lIns="91440" tIns="45720" rIns="91440" bIns="45720" rtlCol="0" anchor="ctr"/>
          <a:lstStyle>
            <a:lvl1pPr algn="l">
              <a:defRPr sz="800">
                <a:solidFill>
                  <a:schemeClr val="tx1">
                    <a:tint val="75000"/>
                  </a:schemeClr>
                </a:solidFill>
              </a:defRPr>
            </a:lvl1pPr>
          </a:lstStyle>
          <a:p>
            <a:fld id="{1D8BD707-D9CF-40AE-B4C6-C98DA3205C09}" type="datetimeFigureOut">
              <a:rPr lang="en-US" smtClean="0"/>
              <a:pPr/>
              <a:t>8/18/2023</a:t>
            </a:fld>
            <a:endParaRPr lang="en-US"/>
          </a:p>
        </p:txBody>
      </p:sp>
      <p:sp>
        <p:nvSpPr>
          <p:cNvPr id="5" name="Footer Placeholder 4"/>
          <p:cNvSpPr>
            <a:spLocks noGrp="1"/>
          </p:cNvSpPr>
          <p:nvPr>
            <p:ph type="ftr" sz="quarter" idx="3"/>
          </p:nvPr>
        </p:nvSpPr>
        <p:spPr>
          <a:xfrm>
            <a:off x="2082800" y="4237567"/>
            <a:ext cx="1930400" cy="243417"/>
          </a:xfrm>
          <a:prstGeom prst="rect">
            <a:avLst/>
          </a:prstGeom>
        </p:spPr>
        <p:txBody>
          <a:bodyPr vert="horz" lIns="91440" tIns="45720" rIns="91440" bIns="45720" rtlCol="0" anchor="ctr"/>
          <a:lstStyle>
            <a:lvl1pPr algn="ctr">
              <a:defRPr sz="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368800" y="4237567"/>
            <a:ext cx="1422400" cy="243417"/>
          </a:xfrm>
          <a:prstGeom prst="rect">
            <a:avLst/>
          </a:prstGeom>
        </p:spPr>
        <p:txBody>
          <a:bodyPr vert="horz" lIns="91440" tIns="45720" rIns="91440" bIns="45720" rtlCol="0" anchor="ctr"/>
          <a:lstStyle>
            <a:lvl1pPr algn="r">
              <a:defRPr sz="800">
                <a:solidFill>
                  <a:schemeClr val="tx1">
                    <a:tint val="75000"/>
                  </a:schemeClr>
                </a:solidFill>
              </a:defRPr>
            </a:lvl1pPr>
          </a:lstStyle>
          <a:p>
            <a:fld id="{B6F15528-21DE-4FAA-801E-634DDDAF4B2B}"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609630" rtl="0" eaLnBrk="1" latinLnBrk="0" hangingPunct="1">
        <a:spcBef>
          <a:spcPct val="0"/>
        </a:spcBef>
        <a:buNone/>
        <a:defRPr sz="2933" kern="1200">
          <a:solidFill>
            <a:schemeClr val="tx1"/>
          </a:solidFill>
          <a:latin typeface="+mj-lt"/>
          <a:ea typeface="+mj-ea"/>
          <a:cs typeface="+mj-cs"/>
        </a:defRPr>
      </a:lvl1pPr>
    </p:titleStyle>
    <p:bodyStyle>
      <a:lvl1pPr marL="228611" indent="-228611" algn="l" defTabSz="609630" rtl="0" eaLnBrk="1" latinLnBrk="0" hangingPunct="1">
        <a:spcBef>
          <a:spcPct val="20000"/>
        </a:spcBef>
        <a:buFont typeface="Arial" pitchFamily="34" charset="0"/>
        <a:buChar char="•"/>
        <a:defRPr sz="2133" kern="1200">
          <a:solidFill>
            <a:schemeClr val="tx1"/>
          </a:solidFill>
          <a:latin typeface="+mn-lt"/>
          <a:ea typeface="+mn-ea"/>
          <a:cs typeface="+mn-cs"/>
        </a:defRPr>
      </a:lvl1pPr>
      <a:lvl2pPr marL="495325" indent="-190510" algn="l" defTabSz="609630" rtl="0" eaLnBrk="1" latinLnBrk="0" hangingPunct="1">
        <a:spcBef>
          <a:spcPct val="20000"/>
        </a:spcBef>
        <a:buFont typeface="Arial" pitchFamily="34" charset="0"/>
        <a:buChar char="–"/>
        <a:defRPr sz="1867" kern="1200">
          <a:solidFill>
            <a:schemeClr val="tx1"/>
          </a:solidFill>
          <a:latin typeface="+mn-lt"/>
          <a:ea typeface="+mn-ea"/>
          <a:cs typeface="+mn-cs"/>
        </a:defRPr>
      </a:lvl2pPr>
      <a:lvl3pPr marL="762038" indent="-152408" algn="l" defTabSz="60963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066853"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4pPr>
      <a:lvl5pPr marL="1371669"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5pPr>
      <a:lvl6pPr marL="1676484"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6pPr>
      <a:lvl7pPr marL="1981299"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7pPr>
      <a:lvl8pPr marL="2286114"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8pPr>
      <a:lvl9pPr marL="2590930"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9pPr>
    </p:bodyStyle>
    <p:otherStyle>
      <a:defPPr>
        <a:defRPr lang="en-US"/>
      </a:defPPr>
      <a:lvl1pPr marL="0" algn="l" defTabSz="609630" rtl="0" eaLnBrk="1" latinLnBrk="0" hangingPunct="1">
        <a:defRPr sz="1200" kern="1200">
          <a:solidFill>
            <a:schemeClr val="tx1"/>
          </a:solidFill>
          <a:latin typeface="+mn-lt"/>
          <a:ea typeface="+mn-ea"/>
          <a:cs typeface="+mn-cs"/>
        </a:defRPr>
      </a:lvl1pPr>
      <a:lvl2pPr marL="304815" algn="l" defTabSz="609630" rtl="0" eaLnBrk="1" latinLnBrk="0" hangingPunct="1">
        <a:defRPr sz="1200" kern="1200">
          <a:solidFill>
            <a:schemeClr val="tx1"/>
          </a:solidFill>
          <a:latin typeface="+mn-lt"/>
          <a:ea typeface="+mn-ea"/>
          <a:cs typeface="+mn-cs"/>
        </a:defRPr>
      </a:lvl2pPr>
      <a:lvl3pPr marL="609630" algn="l" defTabSz="609630" rtl="0" eaLnBrk="1" latinLnBrk="0" hangingPunct="1">
        <a:defRPr sz="1200" kern="1200">
          <a:solidFill>
            <a:schemeClr val="tx1"/>
          </a:solidFill>
          <a:latin typeface="+mn-lt"/>
          <a:ea typeface="+mn-ea"/>
          <a:cs typeface="+mn-cs"/>
        </a:defRPr>
      </a:lvl3pPr>
      <a:lvl4pPr marL="914446" algn="l" defTabSz="609630" rtl="0" eaLnBrk="1" latinLnBrk="0" hangingPunct="1">
        <a:defRPr sz="1200" kern="1200">
          <a:solidFill>
            <a:schemeClr val="tx1"/>
          </a:solidFill>
          <a:latin typeface="+mn-lt"/>
          <a:ea typeface="+mn-ea"/>
          <a:cs typeface="+mn-cs"/>
        </a:defRPr>
      </a:lvl4pPr>
      <a:lvl5pPr marL="1219261" algn="l" defTabSz="609630" rtl="0" eaLnBrk="1" latinLnBrk="0" hangingPunct="1">
        <a:defRPr sz="1200" kern="1200">
          <a:solidFill>
            <a:schemeClr val="tx1"/>
          </a:solidFill>
          <a:latin typeface="+mn-lt"/>
          <a:ea typeface="+mn-ea"/>
          <a:cs typeface="+mn-cs"/>
        </a:defRPr>
      </a:lvl5pPr>
      <a:lvl6pPr marL="1524076" algn="l" defTabSz="609630" rtl="0" eaLnBrk="1" latinLnBrk="0" hangingPunct="1">
        <a:defRPr sz="1200" kern="1200">
          <a:solidFill>
            <a:schemeClr val="tx1"/>
          </a:solidFill>
          <a:latin typeface="+mn-lt"/>
          <a:ea typeface="+mn-ea"/>
          <a:cs typeface="+mn-cs"/>
        </a:defRPr>
      </a:lvl6pPr>
      <a:lvl7pPr marL="1828891" algn="l" defTabSz="609630" rtl="0" eaLnBrk="1" latinLnBrk="0" hangingPunct="1">
        <a:defRPr sz="1200" kern="1200">
          <a:solidFill>
            <a:schemeClr val="tx1"/>
          </a:solidFill>
          <a:latin typeface="+mn-lt"/>
          <a:ea typeface="+mn-ea"/>
          <a:cs typeface="+mn-cs"/>
        </a:defRPr>
      </a:lvl7pPr>
      <a:lvl8pPr marL="2133707" algn="l" defTabSz="609630" rtl="0" eaLnBrk="1" latinLnBrk="0" hangingPunct="1">
        <a:defRPr sz="1200" kern="1200">
          <a:solidFill>
            <a:schemeClr val="tx1"/>
          </a:solidFill>
          <a:latin typeface="+mn-lt"/>
          <a:ea typeface="+mn-ea"/>
          <a:cs typeface="+mn-cs"/>
        </a:defRPr>
      </a:lvl8pPr>
      <a:lvl9pPr marL="2438522" algn="l" defTabSz="609630" rtl="0" eaLnBrk="1" latinLnBrk="0" hangingPunct="1">
        <a:defRPr sz="1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8.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499199" y="685800"/>
            <a:ext cx="8873985" cy="5147810"/>
          </a:xfrm>
          <a:custGeom>
            <a:avLst/>
            <a:gdLst/>
            <a:ahLst/>
            <a:cxnLst/>
            <a:rect l="l" t="t" r="r" b="b"/>
            <a:pathLst>
              <a:path w="13310977" h="7721715">
                <a:moveTo>
                  <a:pt x="0" y="0"/>
                </a:moveTo>
                <a:lnTo>
                  <a:pt x="13310977" y="0"/>
                </a:lnTo>
                <a:lnTo>
                  <a:pt x="13310977" y="7721715"/>
                </a:lnTo>
                <a:lnTo>
                  <a:pt x="0" y="7721715"/>
                </a:lnTo>
                <a:lnTo>
                  <a:pt x="0" y="0"/>
                </a:lnTo>
                <a:close/>
              </a:path>
            </a:pathLst>
          </a:custGeom>
          <a:blipFill>
            <a:blip r:embed="rId2"/>
            <a:stretch>
              <a:fillRect l="-11987" r="-11987"/>
            </a:stretch>
          </a:blipFill>
        </p:spPr>
      </p:sp>
      <p:sp>
        <p:nvSpPr>
          <p:cNvPr id="3" name="Freeform 3"/>
          <p:cNvSpPr/>
          <p:nvPr/>
        </p:nvSpPr>
        <p:spPr>
          <a:xfrm rot="16200000">
            <a:off x="-837790" y="4047537"/>
            <a:ext cx="3047181" cy="290283"/>
          </a:xfrm>
          <a:custGeom>
            <a:avLst/>
            <a:gdLst/>
            <a:ahLst/>
            <a:cxnLst/>
            <a:rect l="l" t="t" r="r" b="b"/>
            <a:pathLst>
              <a:path w="4570771" h="435425">
                <a:moveTo>
                  <a:pt x="0" y="0"/>
                </a:moveTo>
                <a:lnTo>
                  <a:pt x="4570770" y="0"/>
                </a:lnTo>
                <a:lnTo>
                  <a:pt x="4570770" y="435425"/>
                </a:lnTo>
                <a:lnTo>
                  <a:pt x="0" y="435425"/>
                </a:lnTo>
                <a:lnTo>
                  <a:pt x="0" y="0"/>
                </a:lnTo>
                <a:close/>
              </a:path>
            </a:pathLst>
          </a:custGeom>
          <a:blipFill>
            <a:blip r:embed="rId3"/>
            <a:stretch>
              <a:fillRect t="-80" b="-80"/>
            </a:stretch>
          </a:blipFill>
        </p:spPr>
      </p:sp>
      <p:sp>
        <p:nvSpPr>
          <p:cNvPr id="4" name="Freeform 4"/>
          <p:cNvSpPr/>
          <p:nvPr/>
        </p:nvSpPr>
        <p:spPr>
          <a:xfrm>
            <a:off x="1591321" y="481846"/>
            <a:ext cx="3460047" cy="329614"/>
          </a:xfrm>
          <a:custGeom>
            <a:avLst/>
            <a:gdLst/>
            <a:ahLst/>
            <a:cxnLst/>
            <a:rect l="l" t="t" r="r" b="b"/>
            <a:pathLst>
              <a:path w="5190070" h="494421">
                <a:moveTo>
                  <a:pt x="0" y="0"/>
                </a:moveTo>
                <a:lnTo>
                  <a:pt x="5190070" y="0"/>
                </a:lnTo>
                <a:lnTo>
                  <a:pt x="5190070" y="494421"/>
                </a:lnTo>
                <a:lnTo>
                  <a:pt x="0" y="494421"/>
                </a:lnTo>
                <a:lnTo>
                  <a:pt x="0" y="0"/>
                </a:lnTo>
                <a:close/>
              </a:path>
            </a:pathLst>
          </a:custGeom>
          <a:blipFill>
            <a:blip r:embed="rId3"/>
            <a:stretch>
              <a:fillRect t="-80" b="-80"/>
            </a:stretch>
          </a:blipFill>
        </p:spPr>
      </p:sp>
      <p:sp>
        <p:nvSpPr>
          <p:cNvPr id="5" name="Freeform 5"/>
          <p:cNvSpPr/>
          <p:nvPr/>
        </p:nvSpPr>
        <p:spPr>
          <a:xfrm>
            <a:off x="4755966" y="6153151"/>
            <a:ext cx="2680069" cy="541315"/>
          </a:xfrm>
          <a:custGeom>
            <a:avLst/>
            <a:gdLst/>
            <a:ahLst/>
            <a:cxnLst/>
            <a:rect l="l" t="t" r="r" b="b"/>
            <a:pathLst>
              <a:path w="4020104" h="811973">
                <a:moveTo>
                  <a:pt x="0" y="0"/>
                </a:moveTo>
                <a:lnTo>
                  <a:pt x="4020104" y="0"/>
                </a:lnTo>
                <a:lnTo>
                  <a:pt x="4020104" y="811973"/>
                </a:lnTo>
                <a:lnTo>
                  <a:pt x="0" y="811973"/>
                </a:lnTo>
                <a:lnTo>
                  <a:pt x="0" y="0"/>
                </a:lnTo>
                <a:close/>
              </a:path>
            </a:pathLst>
          </a:custGeom>
          <a:blipFill>
            <a:blip r:embed="rId4"/>
            <a:stretch>
              <a:fillRect/>
            </a:stretch>
          </a:blipFill>
        </p:spPr>
      </p:sp>
      <p:sp>
        <p:nvSpPr>
          <p:cNvPr id="6" name="TextBox 6"/>
          <p:cNvSpPr txBox="1"/>
          <p:nvPr/>
        </p:nvSpPr>
        <p:spPr>
          <a:xfrm>
            <a:off x="889117" y="1197610"/>
            <a:ext cx="8324501" cy="5077416"/>
          </a:xfrm>
          <a:prstGeom prst="rect">
            <a:avLst/>
          </a:prstGeom>
        </p:spPr>
        <p:txBody>
          <a:bodyPr lIns="0" tIns="0" rIns="0" bIns="0" rtlCol="0" anchor="t">
            <a:spAutoFit/>
          </a:bodyPr>
          <a:lstStyle/>
          <a:p>
            <a:pPr algn="ctr">
              <a:lnSpc>
                <a:spcPts val="3960"/>
              </a:lnSpc>
            </a:pPr>
            <a:r>
              <a:rPr lang="en-US" sz="2400">
                <a:solidFill>
                  <a:srgbClr val="662962"/>
                </a:solidFill>
                <a:latin typeface="Montserrat Bold"/>
              </a:rPr>
              <a:t>Les Fromageries Papillon</a:t>
            </a:r>
            <a:r>
              <a:rPr lang="en-US" sz="2400">
                <a:solidFill>
                  <a:srgbClr val="662962"/>
                </a:solidFill>
                <a:latin typeface="Montserrat"/>
              </a:rPr>
              <a:t>, c’est avant tout l’histoire d’une entreprise familiale fabriquant depuis plus d’un siècle l’un des plus vieux fromages au monde : le roquefort.</a:t>
            </a:r>
          </a:p>
          <a:p>
            <a:pPr algn="ctr">
              <a:lnSpc>
                <a:spcPts val="3960"/>
              </a:lnSpc>
            </a:pPr>
            <a:r>
              <a:rPr lang="en-US" sz="2400">
                <a:solidFill>
                  <a:srgbClr val="662962"/>
                </a:solidFill>
                <a:latin typeface="Montserrat"/>
              </a:rPr>
              <a:t>Le pain de seigle fait partie intégrante de la fabrication du fromage. C’est dans sa mie que se développe le champignon qui donne au fromage son goût et ses marbrures vertes et bleues. </a:t>
            </a:r>
          </a:p>
          <a:p>
            <a:pPr algn="ctr">
              <a:lnSpc>
                <a:spcPts val="3960"/>
              </a:lnSpc>
            </a:pPr>
            <a:endParaRPr lang="en-US" sz="2400">
              <a:solidFill>
                <a:srgbClr val="662962"/>
              </a:solidFill>
              <a:latin typeface="Montserrat"/>
            </a:endParaRPr>
          </a:p>
          <a:p>
            <a:pPr algn="ctr">
              <a:lnSpc>
                <a:spcPts val="3960"/>
              </a:lnSpc>
            </a:pPr>
            <a:endParaRPr lang="en-US" sz="2400">
              <a:solidFill>
                <a:srgbClr val="662962"/>
              </a:solidFill>
              <a:latin typeface="Montserrat"/>
            </a:endParaRPr>
          </a:p>
        </p:txBody>
      </p:sp>
      <p:sp>
        <p:nvSpPr>
          <p:cNvPr id="7" name="Freeform 7"/>
          <p:cNvSpPr/>
          <p:nvPr/>
        </p:nvSpPr>
        <p:spPr>
          <a:xfrm>
            <a:off x="9597509" y="2103528"/>
            <a:ext cx="2312355" cy="2312355"/>
          </a:xfrm>
          <a:custGeom>
            <a:avLst/>
            <a:gdLst/>
            <a:ahLst/>
            <a:cxnLst/>
            <a:rect l="l" t="t" r="r" b="b"/>
            <a:pathLst>
              <a:path w="3468533" h="3468533">
                <a:moveTo>
                  <a:pt x="0" y="0"/>
                </a:moveTo>
                <a:lnTo>
                  <a:pt x="3468533" y="0"/>
                </a:lnTo>
                <a:lnTo>
                  <a:pt x="3468533" y="3468533"/>
                </a:lnTo>
                <a:lnTo>
                  <a:pt x="0" y="3468533"/>
                </a:lnTo>
                <a:lnTo>
                  <a:pt x="0" y="0"/>
                </a:lnTo>
                <a:close/>
              </a:path>
            </a:pathLst>
          </a:custGeom>
          <a:blipFill>
            <a:blip r:embed="rId5"/>
            <a:stretch>
              <a:fillRect/>
            </a:stretch>
          </a:blipFill>
        </p:spPr>
      </p:sp>
    </p:spTree>
    <p:extLst>
      <p:ext uri="{BB962C8B-B14F-4D97-AF65-F5344CB8AC3E}">
        <p14:creationId xmlns:p14="http://schemas.microsoft.com/office/powerpoint/2010/main" val="876993404"/>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8B4BD1695AE054CA0A2F6E32F09E111" ma:contentTypeVersion="15" ma:contentTypeDescription="Crée un document." ma:contentTypeScope="" ma:versionID="b8685a98286995a317eaf3679e601f5d">
  <xsd:schema xmlns:xsd="http://www.w3.org/2001/XMLSchema" xmlns:xs="http://www.w3.org/2001/XMLSchema" xmlns:p="http://schemas.microsoft.com/office/2006/metadata/properties" xmlns:ns2="40743db4-5576-4118-b072-1c0c52a7f350" xmlns:ns3="5f843e3e-96a9-49ba-81ef-e6e9d51422a2" targetNamespace="http://schemas.microsoft.com/office/2006/metadata/properties" ma:root="true" ma:fieldsID="746a2e02ce4447366ce6a6847bb46648" ns2:_="" ns3:_="">
    <xsd:import namespace="40743db4-5576-4118-b072-1c0c52a7f350"/>
    <xsd:import namespace="5f843e3e-96a9-49ba-81ef-e6e9d51422a2"/>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ObjectDetectorVersions"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0743db4-5576-4118-b072-1c0c52a7f35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Balises d’images" ma:readOnly="false" ma:fieldId="{5cf76f15-5ced-4ddc-b409-7134ff3c332f}" ma:taxonomyMulti="true" ma:sspId="82b0661f-7378-4bef-abce-754b0f2fd44a"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f843e3e-96a9-49ba-81ef-e6e9d51422a2"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028024ad-c74b-4565-89f7-cd1dd16198e6}" ma:internalName="TaxCatchAll" ma:showField="CatchAllData" ma:web="5f843e3e-96a9-49ba-81ef-e6e9d51422a2">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5f843e3e-96a9-49ba-81ef-e6e9d51422a2" xsi:nil="true"/>
    <lcf76f155ced4ddcb4097134ff3c332f xmlns="40743db4-5576-4118-b072-1c0c52a7f350">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B4CB7E62-0735-4F24-9F72-6ACCC5F840C2}"/>
</file>

<file path=customXml/itemProps2.xml><?xml version="1.0" encoding="utf-8"?>
<ds:datastoreItem xmlns:ds="http://schemas.openxmlformats.org/officeDocument/2006/customXml" ds:itemID="{C299A962-3468-4024-9031-037B7A23EC2A}">
  <ds:schemaRefs>
    <ds:schemaRef ds:uri="http://schemas.microsoft.com/sharepoint/v3/contenttype/forms"/>
  </ds:schemaRefs>
</ds:datastoreItem>
</file>

<file path=customXml/itemProps3.xml><?xml version="1.0" encoding="utf-8"?>
<ds:datastoreItem xmlns:ds="http://schemas.openxmlformats.org/officeDocument/2006/customXml" ds:itemID="{71A73A07-6950-4BEA-982B-868DF818630E}">
  <ds:schemaRefs>
    <ds:schemaRef ds:uri="http://schemas.microsoft.com/office/2006/metadata/properties"/>
    <ds:schemaRef ds:uri="http://schemas.microsoft.com/office/infopath/2007/PartnerControls"/>
    <ds:schemaRef ds:uri="5f843e3e-96a9-49ba-81ef-e6e9d51422a2"/>
    <ds:schemaRef ds:uri="40743db4-5576-4118-b072-1c0c52a7f350"/>
  </ds:schemaRefs>
</ds:datastoreItem>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Grand écran</PresentationFormat>
  <Paragraphs>0</Paragraphs>
  <Slides>1</Slides>
  <Notes>0</Notes>
  <HiddenSlides>0</HiddenSlides>
  <MMClips>0</MMClips>
  <ScaleCrop>false</ScaleCrop>
  <HeadingPairs>
    <vt:vector size="4" baseType="variant">
      <vt:variant>
        <vt:lpstr>Thème</vt:lpstr>
      </vt:variant>
      <vt:variant>
        <vt:i4>2</vt:i4>
      </vt:variant>
      <vt:variant>
        <vt:lpstr>Titres des diapositives</vt:lpstr>
      </vt:variant>
      <vt:variant>
        <vt:i4>1</vt:i4>
      </vt:variant>
    </vt:vector>
  </HeadingPairs>
  <TitlesOfParts>
    <vt:vector size="3" baseType="lpstr">
      <vt:lpstr>Thème Office</vt:lpstr>
      <vt:lpstr>Office Theme</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
  <cp:lastModifiedBy/>
  <cp:revision>4</cp:revision>
  <dcterms:created xsi:type="dcterms:W3CDTF">2023-08-18T12:00:39Z</dcterms:created>
  <dcterms:modified xsi:type="dcterms:W3CDTF">2023-08-18T12:01:03Z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0x01010018B4BD1695AE054CA0A2F6E32F09E111</vt:lpwstr>
  </property>
  <property fmtid="{D5CDD505-2E9C-101B-9397-08002B2CF9AE}" pid="3" name="MediaServiceImageTags">
    <vt:lpwstr/>
  </property>
</Properties>
</file>