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FEC020-5425-47BB-A6B3-862A119BA92D}" v="2" dt="2023-08-18T07:21:21.8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FFEC020-5425-47BB-A6B3-862A119BA92D}"/>
    <pc:docChg chg="addSld delSld addMainMaster modMainMaster">
      <pc:chgData name="Thomas Castella" userId="S::thomas.castella@agence-adocc.com::898b9b16-eabe-4cfa-8feb-61a5123ac1e1" providerId="AD" clId="Web-{9FFEC020-5425-47BB-A6B3-862A119BA92D}" dt="2023-08-18T07:21:21.813" v="1"/>
      <pc:docMkLst>
        <pc:docMk/>
      </pc:docMkLst>
      <pc:sldChg chg="del">
        <pc:chgData name="Thomas Castella" userId="S::thomas.castella@agence-adocc.com::898b9b16-eabe-4cfa-8feb-61a5123ac1e1" providerId="AD" clId="Web-{9FFEC020-5425-47BB-A6B3-862A119BA92D}" dt="2023-08-18T07:21:21.81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FFEC020-5425-47BB-A6B3-862A119BA92D}" dt="2023-08-18T07:21:20.063" v="0"/>
        <pc:sldMkLst>
          <pc:docMk/>
          <pc:sldMk cId="576363973" sldId="257"/>
        </pc:sldMkLst>
      </pc:sldChg>
      <pc:sldMasterChg chg="add ad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129375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Derrière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Les Chips de l'Aveyron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se cache un artisan passionné et un véritable savoir-faire pour une chips de qualité !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Fondée en 1997, l'entreprise fait perdurer la fabrication dans le respect des traditions en proposant des produits sans colorants, sans conservateurs et d'origine 100% française.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11284" y="2190023"/>
            <a:ext cx="2682958" cy="2682958"/>
          </a:xfrm>
          <a:custGeom>
            <a:avLst/>
            <a:gdLst/>
            <a:ahLst/>
            <a:cxnLst/>
            <a:rect l="l" t="t" r="r" b="b"/>
            <a:pathLst>
              <a:path w="4024437" h="4024437">
                <a:moveTo>
                  <a:pt x="0" y="0"/>
                </a:moveTo>
                <a:lnTo>
                  <a:pt x="4024438" y="0"/>
                </a:lnTo>
                <a:lnTo>
                  <a:pt x="4024438" y="4024437"/>
                </a:lnTo>
                <a:lnTo>
                  <a:pt x="0" y="402443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63639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C18BA9-3823-4CA5-8662-74DFAB075EB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7813B53-092C-4371-AEE5-8E66EA796C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125B08-0437-4A46-9DFF-604B26A62F3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2023-08-18T07:20:57Z</dcterms:created>
  <dcterms:modified xsi:type="dcterms:W3CDTF">2023-08-18T07:21:30Z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