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157E37-6BEF-42CB-A977-C7D4613084D1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