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D53061-D6B9-46D2-AB85-47756326CE81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