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8288000" cy="10287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" panose="02000505000000020004" pitchFamily="2" charset="0"/>
      <p:regular r:id="rId7"/>
      <p:bold r:id="rId8"/>
    </p:embeddedFont>
    <p:embeddedFont>
      <p:font typeface="Montserrat Bold" panose="020B0604020202020204" charset="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37" d="100"/>
          <a:sy n="37" d="100"/>
        </p:scale>
        <p:origin x="98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10988" y="969979"/>
            <a:ext cx="13310977" cy="7721715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1256685" y="6071304"/>
            <a:ext cx="4570771" cy="435425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2386981" y="722768"/>
            <a:ext cx="5190070" cy="494421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7133948" y="9229725"/>
            <a:ext cx="4020104" cy="811973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Freeform 6"/>
          <p:cNvSpPr/>
          <p:nvPr/>
        </p:nvSpPr>
        <p:spPr>
          <a:xfrm>
            <a:off x="14715121" y="3260100"/>
            <a:ext cx="2964071" cy="3652501"/>
          </a:xfrm>
          <a:custGeom>
            <a:avLst/>
            <a:gdLst/>
            <a:ahLst/>
            <a:cxnLst/>
            <a:rect l="l" t="t" r="r" b="b"/>
            <a:pathLst>
              <a:path w="2964071" h="3652501">
                <a:moveTo>
                  <a:pt x="0" y="0"/>
                </a:moveTo>
                <a:lnTo>
                  <a:pt x="2964071" y="0"/>
                </a:lnTo>
                <a:lnTo>
                  <a:pt x="2964071" y="3652500"/>
                </a:lnTo>
                <a:lnTo>
                  <a:pt x="0" y="36525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630775" y="1603058"/>
            <a:ext cx="11892551" cy="67951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65"/>
              </a:lnSpc>
            </a:pPr>
            <a:r>
              <a:rPr lang="en-US" sz="4100">
                <a:solidFill>
                  <a:srgbClr val="FFEEA4"/>
                </a:solidFill>
                <a:latin typeface="Montserrat Bold"/>
              </a:rPr>
              <a:t>Le Local, fournisseur de saveurs des Pyrénées-Orientales</a:t>
            </a:r>
            <a:r>
              <a:rPr lang="en-US" sz="4100">
                <a:solidFill>
                  <a:srgbClr val="FFEEA4"/>
                </a:solidFill>
                <a:latin typeface="Montserrat"/>
              </a:rPr>
              <a:t>, est une plateforme de produits locaux et bio créée par des producteurs du département accompagnés par d’autres partenaires. </a:t>
            </a:r>
          </a:p>
          <a:p>
            <a:pPr algn="ctr">
              <a:lnSpc>
                <a:spcPts val="6765"/>
              </a:lnSpc>
            </a:pPr>
            <a:r>
              <a:rPr lang="en-US" sz="4100">
                <a:solidFill>
                  <a:srgbClr val="FFEEA4"/>
                </a:solidFill>
                <a:latin typeface="Montserrat"/>
              </a:rPr>
              <a:t>Elle travaille dans le respect des saisons et des cycles de production.</a:t>
            </a:r>
          </a:p>
          <a:p>
            <a:pPr algn="ctr">
              <a:lnSpc>
                <a:spcPts val="6765"/>
              </a:lnSpc>
            </a:pPr>
            <a:r>
              <a:rPr lang="en-US" sz="4100">
                <a:solidFill>
                  <a:srgbClr val="FFEEA4"/>
                </a:solidFill>
                <a:latin typeface="Montserrat"/>
              </a:rPr>
              <a:t>   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6F2C314-0E92-4482-95D9-8FA2A76DD64F}"/>
</file>

<file path=customXml/itemProps2.xml><?xml version="1.0" encoding="utf-8"?>
<ds:datastoreItem xmlns:ds="http://schemas.openxmlformats.org/officeDocument/2006/customXml" ds:itemID="{E8EFA31A-B5E7-4CB4-9D28-A61F56755F63}"/>
</file>

<file path=customXml/itemProps3.xml><?xml version="1.0" encoding="utf-8"?>
<ds:datastoreItem xmlns:ds="http://schemas.openxmlformats.org/officeDocument/2006/customXml" ds:itemID="{485F1235-99D1-4F18-8D34-C90004A0E1E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Personnalisé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Bold</vt:lpstr>
      <vt:lpstr>Montserrat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Affichage TV_Kit de Com</dc:title>
  <cp:lastModifiedBy>Laura Palous</cp:lastModifiedBy>
  <cp:revision>1</cp:revision>
  <dcterms:created xsi:type="dcterms:W3CDTF">2006-08-16T00:00:00Z</dcterms:created>
  <dcterms:modified xsi:type="dcterms:W3CDTF">2023-09-08T12:49:02Z</dcterms:modified>
  <dc:identifier>DAFir8jKg_A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