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  <p:sldMasterId id="2147483648" r:id="rId5"/>
  </p:sldMasterIdLst>
  <p:sldIdLst>
    <p:sldId id="257" r:id="rId6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5AF4490-CF99-4302-BCC3-A0F748C06BE6}" v="2" dt="2023-08-18T09:29:07.62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microsoft.com/office/2016/11/relationships/changesInfo" Target="changesInfos/changesInfo1.xml"/><Relationship Id="rId5" Type="http://schemas.openxmlformats.org/officeDocument/2006/relationships/slideMaster" Target="slideMasters/slideMaster2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homas Castella" userId="S::thomas.castella@agence-adocc.com::898b9b16-eabe-4cfa-8feb-61a5123ac1e1" providerId="AD" clId="Web-{C5AF4490-CF99-4302-BCC3-A0F748C06BE6}"/>
    <pc:docChg chg="addSld delSld addMainMaster modMainMaster">
      <pc:chgData name="Thomas Castella" userId="S::thomas.castella@agence-adocc.com::898b9b16-eabe-4cfa-8feb-61a5123ac1e1" providerId="AD" clId="Web-{C5AF4490-CF99-4302-BCC3-A0F748C06BE6}" dt="2023-08-18T09:29:07.627" v="1"/>
      <pc:docMkLst>
        <pc:docMk/>
      </pc:docMkLst>
      <pc:sldChg chg="del">
        <pc:chgData name="Thomas Castella" userId="S::thomas.castella@agence-adocc.com::898b9b16-eabe-4cfa-8feb-61a5123ac1e1" providerId="AD" clId="Web-{C5AF4490-CF99-4302-BCC3-A0F748C06BE6}" dt="2023-08-18T09:29:07.627" v="1"/>
        <pc:sldMkLst>
          <pc:docMk/>
          <pc:sldMk cId="3784089036" sldId="256"/>
        </pc:sldMkLst>
      </pc:sldChg>
      <pc:sldChg chg="add">
        <pc:chgData name="Thomas Castella" userId="S::thomas.castella@agence-adocc.com::898b9b16-eabe-4cfa-8feb-61a5123ac1e1" providerId="AD" clId="Web-{C5AF4490-CF99-4302-BCC3-A0F748C06BE6}" dt="2023-08-18T09:28:55.970" v="0"/>
        <pc:sldMkLst>
          <pc:docMk/>
          <pc:sldMk cId="2120939478" sldId="257"/>
        </pc:sldMkLst>
      </pc:sldChg>
      <pc:sldMasterChg chg="add addSldLayout">
        <pc:chgData name="Thomas Castella" userId="S::thomas.castella@agence-adocc.com::898b9b16-eabe-4cfa-8feb-61a5123ac1e1" providerId="AD" clId="Web-{C5AF4490-CF99-4302-BCC3-A0F748C06BE6}" dt="2023-08-18T09:28:55.970" v="0"/>
        <pc:sldMasterMkLst>
          <pc:docMk/>
          <pc:sldMasterMk cId="0" sldId="2147483648"/>
        </pc:sldMasterMkLst>
        <pc:sldLayoutChg chg="add">
          <pc:chgData name="Thomas Castella" userId="S::thomas.castella@agence-adocc.com::898b9b16-eabe-4cfa-8feb-61a5123ac1e1" providerId="AD" clId="Web-{C5AF4490-CF99-4302-BCC3-A0F748C06BE6}" dt="2023-08-18T09:28:55.970" v="0"/>
          <pc:sldLayoutMkLst>
            <pc:docMk/>
            <pc:sldMasterMk cId="0" sldId="2147483648"/>
            <pc:sldLayoutMk cId="0" sldId="2147483655"/>
          </pc:sldLayoutMkLst>
        </pc:sldLayoutChg>
      </pc:sldMasterChg>
      <pc:sldMasterChg chg="replId modSldLayout">
        <pc:chgData name="Thomas Castella" userId="S::thomas.castella@agence-adocc.com::898b9b16-eabe-4cfa-8feb-61a5123ac1e1" providerId="AD" clId="Web-{C5AF4490-CF99-4302-BCC3-A0F748C06BE6}" dt="2023-08-18T09:28:55.970" v="0"/>
        <pc:sldMasterMkLst>
          <pc:docMk/>
          <pc:sldMasterMk cId="3071127875" sldId="2147483660"/>
        </pc:sldMasterMkLst>
        <pc:sldLayoutChg chg="replId">
          <pc:chgData name="Thomas Castella" userId="S::thomas.castella@agence-adocc.com::898b9b16-eabe-4cfa-8feb-61a5123ac1e1" providerId="AD" clId="Web-{C5AF4490-CF99-4302-BCC3-A0F748C06BE6}" dt="2023-08-18T09:28:55.970" v="0"/>
          <pc:sldLayoutMkLst>
            <pc:docMk/>
            <pc:sldMasterMk cId="3071127875" sldId="2147483660"/>
            <pc:sldLayoutMk cId="4040201302" sldId="2147483661"/>
          </pc:sldLayoutMkLst>
        </pc:sldLayoutChg>
      </pc:sldMasterChg>
    </pc:docChg>
  </pc:docChgLst>
</pc:chgInfo>
</file>

<file path=ppt/media/image1.png>
</file>

<file path=ppt/media/image2.png>
</file>

<file path=ppt/media/image3.pn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04911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72787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021775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17956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66923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7632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1866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58540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0201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064072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10903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8941B0-F4D5-4460-BCAD-F7E2B41A8257}" type="datetimeFigureOut">
              <a:rPr lang="fr-FR" smtClean="0"/>
              <a:t>18/08/2023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1127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1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04800" y="183092"/>
            <a:ext cx="5486400" cy="762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4800" y="1066800"/>
            <a:ext cx="5486400" cy="301730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04800" y="4237567"/>
            <a:ext cx="1422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82800" y="4237567"/>
            <a:ext cx="1930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368800" y="4237567"/>
            <a:ext cx="1422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609630" rtl="0" eaLnBrk="1" latinLnBrk="0" hangingPunct="1">
        <a:spcBef>
          <a:spcPct val="0"/>
        </a:spcBef>
        <a:buNone/>
        <a:defRPr sz="293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11" indent="-228611" algn="l" defTabSz="609630" rtl="0" eaLnBrk="1" latinLnBrk="0" hangingPunct="1">
        <a:spcBef>
          <a:spcPct val="20000"/>
        </a:spcBef>
        <a:buFont typeface="Arial" pitchFamily="34" charset="0"/>
        <a:buChar char="•"/>
        <a:defRPr sz="2133" kern="1200">
          <a:solidFill>
            <a:schemeClr val="tx1"/>
          </a:solidFill>
          <a:latin typeface="+mn-lt"/>
          <a:ea typeface="+mn-ea"/>
          <a:cs typeface="+mn-cs"/>
        </a:defRPr>
      </a:lvl1pPr>
      <a:lvl2pPr marL="495325" indent="-190510" algn="l" defTabSz="609630" rtl="0" eaLnBrk="1" latinLnBrk="0" hangingPunct="1">
        <a:spcBef>
          <a:spcPct val="20000"/>
        </a:spcBef>
        <a:buFont typeface="Arial" pitchFamily="34" charset="0"/>
        <a:buChar char="–"/>
        <a:defRPr sz="1867" kern="1200">
          <a:solidFill>
            <a:schemeClr val="tx1"/>
          </a:solidFill>
          <a:latin typeface="+mn-lt"/>
          <a:ea typeface="+mn-ea"/>
          <a:cs typeface="+mn-cs"/>
        </a:defRPr>
      </a:lvl2pPr>
      <a:lvl3pPr marL="762038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066853" indent="-152408" algn="l" defTabSz="609630" rtl="0" eaLnBrk="1" latinLnBrk="0" hangingPunct="1">
        <a:spcBef>
          <a:spcPct val="20000"/>
        </a:spcBef>
        <a:buFont typeface="Arial" pitchFamily="34" charset="0"/>
        <a:buChar char="–"/>
        <a:defRPr sz="1333" kern="1200">
          <a:solidFill>
            <a:schemeClr val="tx1"/>
          </a:solidFill>
          <a:latin typeface="+mn-lt"/>
          <a:ea typeface="+mn-ea"/>
          <a:cs typeface="+mn-cs"/>
        </a:defRPr>
      </a:lvl4pPr>
      <a:lvl5pPr marL="1371669" indent="-152408" algn="l" defTabSz="609630" rtl="0" eaLnBrk="1" latinLnBrk="0" hangingPunct="1">
        <a:spcBef>
          <a:spcPct val="20000"/>
        </a:spcBef>
        <a:buFont typeface="Arial" pitchFamily="34" charset="0"/>
        <a:buChar char="»"/>
        <a:defRPr sz="1333" kern="1200">
          <a:solidFill>
            <a:schemeClr val="tx1"/>
          </a:solidFill>
          <a:latin typeface="+mn-lt"/>
          <a:ea typeface="+mn-ea"/>
          <a:cs typeface="+mn-cs"/>
        </a:defRPr>
      </a:lvl5pPr>
      <a:lvl6pPr marL="1676484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6pPr>
      <a:lvl7pPr marL="1981299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7pPr>
      <a:lvl8pPr marL="2286114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8pPr>
      <a:lvl9pPr marL="2590930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304815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2pPr>
      <a:lvl3pPr marL="60963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4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21926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152407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9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2133707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438522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2"/>
          <p:cNvSpPr/>
          <p:nvPr/>
        </p:nvSpPr>
        <p:spPr>
          <a:xfrm>
            <a:off x="499199" y="811460"/>
            <a:ext cx="8873985" cy="5147810"/>
          </a:xfrm>
          <a:custGeom>
            <a:avLst/>
            <a:gdLst/>
            <a:ahLst/>
            <a:cxnLst/>
            <a:rect l="l" t="t" r="r" b="b"/>
            <a:pathLst>
              <a:path w="13310977" h="7721715">
                <a:moveTo>
                  <a:pt x="0" y="0"/>
                </a:moveTo>
                <a:lnTo>
                  <a:pt x="13310977" y="0"/>
                </a:lnTo>
                <a:lnTo>
                  <a:pt x="13310977" y="7721716"/>
                </a:lnTo>
                <a:lnTo>
                  <a:pt x="0" y="7721716"/>
                </a:lnTo>
                <a:lnTo>
                  <a:pt x="0" y="0"/>
                </a:lnTo>
                <a:close/>
              </a:path>
            </a:pathLst>
          </a:custGeom>
          <a:blipFill>
            <a:blip r:embed="rId2"/>
            <a:stretch>
              <a:fillRect l="-11987" r="-11987"/>
            </a:stretch>
          </a:blipFill>
        </p:spPr>
      </p:sp>
      <p:sp>
        <p:nvSpPr>
          <p:cNvPr id="3" name="Freeform 3"/>
          <p:cNvSpPr/>
          <p:nvPr/>
        </p:nvSpPr>
        <p:spPr>
          <a:xfrm rot="16200000">
            <a:off x="-837790" y="4047537"/>
            <a:ext cx="3047181" cy="290283"/>
          </a:xfrm>
          <a:custGeom>
            <a:avLst/>
            <a:gdLst/>
            <a:ahLst/>
            <a:cxnLst/>
            <a:rect l="l" t="t" r="r" b="b"/>
            <a:pathLst>
              <a:path w="4570771" h="435425">
                <a:moveTo>
                  <a:pt x="0" y="0"/>
                </a:moveTo>
                <a:lnTo>
                  <a:pt x="4570770" y="0"/>
                </a:lnTo>
                <a:lnTo>
                  <a:pt x="4570770" y="435425"/>
                </a:lnTo>
                <a:lnTo>
                  <a:pt x="0" y="435425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 t="-80" b="-80"/>
            </a:stretch>
          </a:blipFill>
        </p:spPr>
      </p:sp>
      <p:sp>
        <p:nvSpPr>
          <p:cNvPr id="4" name="Freeform 4"/>
          <p:cNvSpPr/>
          <p:nvPr/>
        </p:nvSpPr>
        <p:spPr>
          <a:xfrm>
            <a:off x="1591321" y="481846"/>
            <a:ext cx="3460047" cy="329614"/>
          </a:xfrm>
          <a:custGeom>
            <a:avLst/>
            <a:gdLst/>
            <a:ahLst/>
            <a:cxnLst/>
            <a:rect l="l" t="t" r="r" b="b"/>
            <a:pathLst>
              <a:path w="5190070" h="494421">
                <a:moveTo>
                  <a:pt x="0" y="0"/>
                </a:moveTo>
                <a:lnTo>
                  <a:pt x="5190070" y="0"/>
                </a:lnTo>
                <a:lnTo>
                  <a:pt x="5190070" y="494421"/>
                </a:lnTo>
                <a:lnTo>
                  <a:pt x="0" y="494421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 t="-80" b="-80"/>
            </a:stretch>
          </a:blipFill>
        </p:spPr>
      </p:sp>
      <p:sp>
        <p:nvSpPr>
          <p:cNvPr id="5" name="Freeform 5"/>
          <p:cNvSpPr/>
          <p:nvPr/>
        </p:nvSpPr>
        <p:spPr>
          <a:xfrm>
            <a:off x="4755966" y="6153151"/>
            <a:ext cx="2680069" cy="541315"/>
          </a:xfrm>
          <a:custGeom>
            <a:avLst/>
            <a:gdLst/>
            <a:ahLst/>
            <a:cxnLst/>
            <a:rect l="l" t="t" r="r" b="b"/>
            <a:pathLst>
              <a:path w="4020104" h="811973">
                <a:moveTo>
                  <a:pt x="0" y="0"/>
                </a:moveTo>
                <a:lnTo>
                  <a:pt x="4020104" y="0"/>
                </a:lnTo>
                <a:lnTo>
                  <a:pt x="4020104" y="811973"/>
                </a:lnTo>
                <a:lnTo>
                  <a:pt x="0" y="811973"/>
                </a:lnTo>
                <a:lnTo>
                  <a:pt x="0" y="0"/>
                </a:lnTo>
                <a:close/>
              </a:path>
            </a:pathLst>
          </a:custGeom>
          <a:blipFill>
            <a:blip r:embed="rId4"/>
            <a:stretch>
              <a:fillRect/>
            </a:stretch>
          </a:blipFill>
        </p:spPr>
      </p:sp>
      <p:sp>
        <p:nvSpPr>
          <p:cNvPr id="6" name="TextBox 6"/>
          <p:cNvSpPr txBox="1"/>
          <p:nvPr/>
        </p:nvSpPr>
        <p:spPr>
          <a:xfrm>
            <a:off x="899965" y="1263433"/>
            <a:ext cx="8302805" cy="3981924"/>
          </a:xfrm>
          <a:prstGeom prst="rect">
            <a:avLst/>
          </a:prstGeom>
        </p:spPr>
        <p:txBody>
          <a:bodyPr lIns="0" tIns="0" rIns="0" bIns="0" rtlCol="0" anchor="t">
            <a:spAutoFit/>
          </a:bodyPr>
          <a:lstStyle/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662962"/>
                </a:solidFill>
                <a:latin typeface="Montserrat"/>
              </a:rPr>
              <a:t>La société </a:t>
            </a:r>
            <a:r>
              <a:rPr lang="en-US" sz="2733">
                <a:solidFill>
                  <a:srgbClr val="662962"/>
                </a:solidFill>
                <a:latin typeface="Montserrat Bold"/>
              </a:rPr>
              <a:t>Landreau,</a:t>
            </a:r>
            <a:r>
              <a:rPr lang="en-US" sz="2733">
                <a:solidFill>
                  <a:srgbClr val="662962"/>
                </a:solidFill>
                <a:latin typeface="Montserrat"/>
              </a:rPr>
              <a:t> créée en 1936, est spécialisée dans la fabrication de pâtes fraîches et cuites. </a:t>
            </a:r>
          </a:p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662962"/>
                </a:solidFill>
                <a:latin typeface="Montserrat"/>
              </a:rPr>
              <a:t>La sélection des ingrédients se fait avec soin et dans le Sud-Ouest. Une semoule de blé dur est choisie afin d'obtenir des pâtes d'une texture délicate et d'un goût inimitable.</a:t>
            </a:r>
          </a:p>
        </p:txBody>
      </p:sp>
      <p:sp>
        <p:nvSpPr>
          <p:cNvPr id="7" name="Freeform 7"/>
          <p:cNvSpPr/>
          <p:nvPr/>
        </p:nvSpPr>
        <p:spPr>
          <a:xfrm>
            <a:off x="9647983" y="3299878"/>
            <a:ext cx="2212942" cy="717105"/>
          </a:xfrm>
          <a:custGeom>
            <a:avLst/>
            <a:gdLst/>
            <a:ahLst/>
            <a:cxnLst/>
            <a:rect l="l" t="t" r="r" b="b"/>
            <a:pathLst>
              <a:path w="3319413" h="1075658">
                <a:moveTo>
                  <a:pt x="0" y="0"/>
                </a:moveTo>
                <a:lnTo>
                  <a:pt x="3319413" y="0"/>
                </a:lnTo>
                <a:lnTo>
                  <a:pt x="3319413" y="1075658"/>
                </a:lnTo>
                <a:lnTo>
                  <a:pt x="0" y="1075658"/>
                </a:lnTo>
                <a:lnTo>
                  <a:pt x="0" y="0"/>
                </a:lnTo>
                <a:close/>
              </a:path>
            </a:pathLst>
          </a:custGeom>
          <a:blipFill>
            <a:blip r:embed="rId5"/>
            <a:stretch>
              <a:fillRect/>
            </a:stretch>
          </a:blipFill>
        </p:spPr>
      </p:sp>
    </p:spTree>
    <p:extLst>
      <p:ext uri="{BB962C8B-B14F-4D97-AF65-F5344CB8AC3E}">
        <p14:creationId xmlns:p14="http://schemas.microsoft.com/office/powerpoint/2010/main" val="212093947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5f843e3e-96a9-49ba-81ef-e6e9d51422a2" xsi:nil="true"/>
    <lcf76f155ced4ddcb4097134ff3c332f xmlns="40743db4-5576-4118-b072-1c0c52a7f350">
      <Terms xmlns="http://schemas.microsoft.com/office/infopath/2007/PartnerControls"/>
    </lcf76f155ced4ddcb4097134ff3c332f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8B4BD1695AE054CA0A2F6E32F09E111" ma:contentTypeVersion="15" ma:contentTypeDescription="Crée un document." ma:contentTypeScope="" ma:versionID="b8685a98286995a317eaf3679e601f5d">
  <xsd:schema xmlns:xsd="http://www.w3.org/2001/XMLSchema" xmlns:xs="http://www.w3.org/2001/XMLSchema" xmlns:p="http://schemas.microsoft.com/office/2006/metadata/properties" xmlns:ns2="40743db4-5576-4118-b072-1c0c52a7f350" xmlns:ns3="5f843e3e-96a9-49ba-81ef-e6e9d51422a2" targetNamespace="http://schemas.microsoft.com/office/2006/metadata/properties" ma:root="true" ma:fieldsID="746a2e02ce4447366ce6a6847bb46648" ns2:_="" ns3:_="">
    <xsd:import namespace="40743db4-5576-4118-b072-1c0c52a7f350"/>
    <xsd:import namespace="5f843e3e-96a9-49ba-81ef-e6e9d51422a2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ObjectDetectorVersion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0743db4-5576-4118-b072-1c0c52a7f35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Balises d’images" ma:readOnly="false" ma:fieldId="{5cf76f15-5ced-4ddc-b409-7134ff3c332f}" ma:taxonomyMulti="true" ma:sspId="82b0661f-7378-4bef-abce-754b0f2fd44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9" nillable="true" ma:displayName="Location" ma:indexed="true" ma:internalName="MediaServiceLocation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f843e3e-96a9-49ba-81ef-e6e9d51422a2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028024ad-c74b-4565-89f7-cd1dd16198e6}" ma:internalName="TaxCatchAll" ma:showField="CatchAllData" ma:web="5f843e3e-96a9-49ba-81ef-e6e9d51422a2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DDF6157F-D428-4036-9503-079AEEAEADCD}">
  <ds:schemaRefs>
    <ds:schemaRef ds:uri="http://schemas.microsoft.com/office/2006/metadata/properties"/>
    <ds:schemaRef ds:uri="http://schemas.microsoft.com/office/infopath/2007/PartnerControls"/>
    <ds:schemaRef ds:uri="5f843e3e-96a9-49ba-81ef-e6e9d51422a2"/>
    <ds:schemaRef ds:uri="40743db4-5576-4118-b072-1c0c52a7f350"/>
  </ds:schemaRefs>
</ds:datastoreItem>
</file>

<file path=customXml/itemProps2.xml><?xml version="1.0" encoding="utf-8"?>
<ds:datastoreItem xmlns:ds="http://schemas.openxmlformats.org/officeDocument/2006/customXml" ds:itemID="{E14C98E1-5DA8-46C2-B4A3-7F21AE3D7742}"/>
</file>

<file path=customXml/itemProps3.xml><?xml version="1.0" encoding="utf-8"?>
<ds:datastoreItem xmlns:ds="http://schemas.openxmlformats.org/officeDocument/2006/customXml" ds:itemID="{BBA7F3F2-6890-46FF-8AD0-781D3877581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Grand écran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2</vt:i4>
      </vt:variant>
      <vt:variant>
        <vt:lpstr>Titres des diapositives</vt:lpstr>
      </vt:variant>
      <vt:variant>
        <vt:i4>1</vt:i4>
      </vt:variant>
    </vt:vector>
  </HeadingPairs>
  <TitlesOfParts>
    <vt:vector size="3" baseType="lpstr">
      <vt:lpstr>Thème Office</vt:lpstr>
      <vt:lpstr>Office Theme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/>
  <cp:lastModifiedBy/>
  <cp:revision>3</cp:revision>
  <dcterms:created xsi:type="dcterms:W3CDTF">2023-08-18T09:27:56Z</dcterms:created>
  <dcterms:modified xsi:type="dcterms:W3CDTF">2023-08-18T09:29:08Z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0x01010018B4BD1695AE054CA0A2F6E32F09E111</vt:lpwstr>
  </property>
  <property fmtid="{D5CDD505-2E9C-101B-9397-08002B2CF9AE}" pid="3" name="MediaServiceImageTags">
    <vt:lpwstr/>
  </property>
</Properties>
</file>

<file path=docProps/thumbnail.jpeg>
</file>