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309A46-F4C4-421A-8872-31A61D1876C2}" v="2" dt="2023-08-21T07:02:55.2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86309A46-F4C4-421A-8872-31A61D1876C2}"/>
    <pc:docChg chg="addSld delSld addMainMaster modMainMaster">
      <pc:chgData name="Thomas Castella" userId="S::thomas.castella@agence-adocc.com::898b9b16-eabe-4cfa-8feb-61a5123ac1e1" providerId="AD" clId="Web-{86309A46-F4C4-421A-8872-31A61D1876C2}" dt="2023-08-21T07:02:55.225" v="1"/>
      <pc:docMkLst>
        <pc:docMk/>
      </pc:docMkLst>
      <pc:sldChg chg="del">
        <pc:chgData name="Thomas Castella" userId="S::thomas.castella@agence-adocc.com::898b9b16-eabe-4cfa-8feb-61a5123ac1e1" providerId="AD" clId="Web-{86309A46-F4C4-421A-8872-31A61D1876C2}" dt="2023-08-21T07:02:55.22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86309A46-F4C4-421A-8872-31A61D1876C2}" dt="2023-08-21T07:02:51.568" v="0"/>
        <pc:sldMkLst>
          <pc:docMk/>
          <pc:sldMk cId="3854719601" sldId="257"/>
        </pc:sldMkLst>
      </pc:sldChg>
      <pc:sldMasterChg chg="add addSldLayout">
        <pc:chgData name="Thomas Castella" userId="S::thomas.castella@agence-adocc.com::898b9b16-eabe-4cfa-8feb-61a5123ac1e1" providerId="AD" clId="Web-{86309A46-F4C4-421A-8872-31A61D1876C2}" dt="2023-08-21T07:02:51.568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86309A46-F4C4-421A-8872-31A61D1876C2}" dt="2023-08-21T07:02:51.568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86309A46-F4C4-421A-8872-31A61D1876C2}" dt="2023-08-21T07:02:51.568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22401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FEEA4"/>
                </a:solidFill>
                <a:latin typeface="Montserrat"/>
              </a:rPr>
              <a:t>Fondée par 7 agriculteurs, la </a:t>
            </a:r>
            <a:r>
              <a:rPr lang="en-US" sz="2733">
                <a:solidFill>
                  <a:srgbClr val="FFEEA4"/>
                </a:solidFill>
                <a:latin typeface="Montserrat Bold"/>
              </a:rPr>
              <a:t>SCIC Graines Équitables </a:t>
            </a:r>
            <a:r>
              <a:rPr lang="en-US" sz="2733">
                <a:solidFill>
                  <a:srgbClr val="FFEEA4"/>
                </a:solidFill>
                <a:latin typeface="Montserrat"/>
              </a:rPr>
              <a:t>est spécialisée dans la production de céréales et légumineuses certifiées bio.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FEEA4"/>
                </a:solidFill>
                <a:latin typeface="Montserrat"/>
              </a:rPr>
              <a:t>Au coeur de leur stratégie : la qualité de l'alimentation et le maintien de l'agriculture locale.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FEEA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14644" y="2131619"/>
            <a:ext cx="2817467" cy="2355463"/>
          </a:xfrm>
          <a:custGeom>
            <a:avLst/>
            <a:gdLst/>
            <a:ahLst/>
            <a:cxnLst/>
            <a:rect l="l" t="t" r="r" b="b"/>
            <a:pathLst>
              <a:path w="4226201" h="3533195">
                <a:moveTo>
                  <a:pt x="0" y="0"/>
                </a:moveTo>
                <a:lnTo>
                  <a:pt x="4226201" y="0"/>
                </a:lnTo>
                <a:lnTo>
                  <a:pt x="4226201" y="3533195"/>
                </a:lnTo>
                <a:lnTo>
                  <a:pt x="0" y="353319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8547196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76F858-A1C4-4EE3-AD45-68E0DE688CB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466048C6-2DDA-4DF5-8AD4-AFB4F26D59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4CBD5D-5A26-485B-A230-8B70E5A356D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2023-08-21T07:02:42Z</dcterms:created>
  <dcterms:modified xsi:type="dcterms:W3CDTF">2023-08-21T07:02:56Z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