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35D3B8-61A5-40FA-B0E5-96EEB9DBB26F}" v="2" dt="2023-08-17T14:52:07.8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335D3B8-61A5-40FA-B0E5-96EEB9DBB26F}"/>
    <pc:docChg chg="addSld delSld addMainMaster modMainMaster">
      <pc:chgData name="Thomas Castella" userId="S::thomas.castella@agence-adocc.com::898b9b16-eabe-4cfa-8feb-61a5123ac1e1" providerId="AD" clId="Web-{7335D3B8-61A5-40FA-B0E5-96EEB9DBB26F}" dt="2023-08-17T14:52:07.806" v="1"/>
      <pc:docMkLst>
        <pc:docMk/>
      </pc:docMkLst>
      <pc:sldChg chg="del">
        <pc:chgData name="Thomas Castella" userId="S::thomas.castella@agence-adocc.com::898b9b16-eabe-4cfa-8feb-61a5123ac1e1" providerId="AD" clId="Web-{7335D3B8-61A5-40FA-B0E5-96EEB9DBB26F}" dt="2023-08-17T14:52:07.80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7335D3B8-61A5-40FA-B0E5-96EEB9DBB26F}" dt="2023-08-17T14:52:04.634" v="0"/>
        <pc:sldMkLst>
          <pc:docMk/>
          <pc:sldMk cId="88652055" sldId="257"/>
        </pc:sldMkLst>
      </pc:sldChg>
      <pc:sldMasterChg chg="add addSldLayout">
        <pc:chgData name="Thomas Castella" userId="S::thomas.castella@agence-adocc.com::898b9b16-eabe-4cfa-8feb-61a5123ac1e1" providerId="AD" clId="Web-{7335D3B8-61A5-40FA-B0E5-96EEB9DBB26F}" dt="2023-08-17T14:52:04.63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7335D3B8-61A5-40FA-B0E5-96EEB9DBB26F}" dt="2023-08-17T14:52:04.634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7335D3B8-61A5-40FA-B0E5-96EEB9DBB26F}" dt="2023-08-17T14:52:04.63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7335D3B8-61A5-40FA-B0E5-96EEB9DBB26F}" dt="2023-08-17T14:52:04.634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35685" y="1074219"/>
            <a:ext cx="763136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Acteur historique du sud de la France,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Arterris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a notamment pour vocation de fédérer les agriculteurs sur le sujet de la légumineuse.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Son objectif : évoluer en permanence pour permettre aux producteurs de récolter chaque jour le meilleur de nos terroirs.</a:t>
            </a:r>
          </a:p>
        </p:txBody>
      </p:sp>
      <p:sp>
        <p:nvSpPr>
          <p:cNvPr id="7" name="Freeform 7"/>
          <p:cNvSpPr/>
          <p:nvPr/>
        </p:nvSpPr>
        <p:spPr>
          <a:xfrm>
            <a:off x="9436684" y="2937278"/>
            <a:ext cx="2642286" cy="896175"/>
          </a:xfrm>
          <a:custGeom>
            <a:avLst/>
            <a:gdLst/>
            <a:ahLst/>
            <a:cxnLst/>
            <a:rect l="l" t="t" r="r" b="b"/>
            <a:pathLst>
              <a:path w="3963429" h="1344263">
                <a:moveTo>
                  <a:pt x="0" y="0"/>
                </a:moveTo>
                <a:lnTo>
                  <a:pt x="3963429" y="0"/>
                </a:lnTo>
                <a:lnTo>
                  <a:pt x="3963429" y="1344263"/>
                </a:lnTo>
                <a:lnTo>
                  <a:pt x="0" y="13442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886520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A65DDC4-5B56-4D22-A1FF-4247E16069C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7F52F16-8BDA-47AF-85D3-B28F8EBF94A7}"/>
</file>

<file path=customXml/itemProps3.xml><?xml version="1.0" encoding="utf-8"?>
<ds:datastoreItem xmlns:ds="http://schemas.openxmlformats.org/officeDocument/2006/customXml" ds:itemID="{BFE0E0C6-3384-4978-87F1-25C9D9A56258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2023-08-17T14:51:15Z</dcterms:created>
  <dcterms:modified xsi:type="dcterms:W3CDTF">2023-08-17T14:52:15Z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