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451C2AA-8F97-4455-A1CD-65E64E20A9E6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