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0A868F-E6FE-41F9-9081-37223ED7F6FA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