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E14C98E1-5DA8-46C2-B4A3-7F21AE3D7742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