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FC7731-B8DA-44CC-A263-8F356ECC73FB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