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0C9642-170D-4E8B-84AE-3BD1FD99BB41}" v="2" dt="2023-08-18T13:49:29.8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20C9642-170D-4E8B-84AE-3BD1FD99BB41}"/>
    <pc:docChg chg="addSld delSld addMainMaster modMainMaster">
      <pc:chgData name="Thomas Castella" userId="S::thomas.castella@agence-adocc.com::898b9b16-eabe-4cfa-8feb-61a5123ac1e1" providerId="AD" clId="Web-{120C9642-170D-4E8B-84AE-3BD1FD99BB41}" dt="2023-08-18T13:49:29.880" v="1"/>
      <pc:docMkLst>
        <pc:docMk/>
      </pc:docMkLst>
      <pc:sldChg chg="del">
        <pc:chgData name="Thomas Castella" userId="S::thomas.castella@agence-adocc.com::898b9b16-eabe-4cfa-8feb-61a5123ac1e1" providerId="AD" clId="Web-{120C9642-170D-4E8B-84AE-3BD1FD99BB41}" dt="2023-08-18T13:49:29.88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20C9642-170D-4E8B-84AE-3BD1FD99BB41}" dt="2023-08-18T13:49:25.896" v="0"/>
        <pc:sldMkLst>
          <pc:docMk/>
          <pc:sldMk cId="2327871333" sldId="257"/>
        </pc:sldMkLst>
      </pc:sldChg>
      <pc:sldMasterChg chg="add addSldLayout">
        <pc:chgData name="Thomas Castella" userId="S::thomas.castella@agence-adocc.com::898b9b16-eabe-4cfa-8feb-61a5123ac1e1" providerId="AD" clId="Web-{120C9642-170D-4E8B-84AE-3BD1FD99BB41}" dt="2023-08-18T13:49:25.89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20C9642-170D-4E8B-84AE-3BD1FD99BB41}" dt="2023-08-18T13:49:25.89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20C9642-170D-4E8B-84AE-3BD1FD99BB41}" dt="2023-08-18T13:49:25.89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34635" y="2816402"/>
            <a:ext cx="2456231" cy="886607"/>
          </a:xfrm>
          <a:custGeom>
            <a:avLst/>
            <a:gdLst/>
            <a:ahLst/>
            <a:cxnLst/>
            <a:rect l="l" t="t" r="r" b="b"/>
            <a:pathLst>
              <a:path w="3684346" h="1329911">
                <a:moveTo>
                  <a:pt x="0" y="0"/>
                </a:moveTo>
                <a:lnTo>
                  <a:pt x="3684346" y="0"/>
                </a:lnTo>
                <a:lnTo>
                  <a:pt x="3684346" y="1329911"/>
                </a:lnTo>
                <a:lnTo>
                  <a:pt x="0" y="132991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39257" y="1402665"/>
            <a:ext cx="7900012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tant que légumerie artisanale,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Viva Fresh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des fruits et légumes à la fois bio et locaux épluchés et découpés.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s'approvisionne directement auprès des producteurs régionaux afin de garantir la fraîcheur et la qualité nutritionnelle de ses produits.</a:t>
            </a:r>
          </a:p>
        </p:txBody>
      </p:sp>
    </p:spTree>
    <p:extLst>
      <p:ext uri="{BB962C8B-B14F-4D97-AF65-F5344CB8AC3E}">
        <p14:creationId xmlns:p14="http://schemas.microsoft.com/office/powerpoint/2010/main" val="232787133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414CF3-A7D7-4810-B218-9DD602BDF14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3FEDF6B2-4DDE-419F-9D26-09FB312F7CF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05C000-7BFD-4CB0-8991-218509BDDB7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2023-08-18T13:49:15Z</dcterms:created>
  <dcterms:modified xsi:type="dcterms:W3CDTF">2023-08-18T13:49:38Z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