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947CF9-2E7D-4DB1-8DE3-60309F1AD7F2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