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F07C7-D8DE-4645-8FA5-58CE8D284AC2}" v="2" dt="2023-08-17T14:47:01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6F07C7-D8DE-4645-8FA5-58CE8D284AC2}"/>
    <pc:docChg chg="addSld delSld addMainMaster modMainMaster">
      <pc:chgData name="Thomas Castella" userId="S::thomas.castella@agence-adocc.com::898b9b16-eabe-4cfa-8feb-61a5123ac1e1" providerId="AD" clId="Web-{036F07C7-D8DE-4645-8FA5-58CE8D284AC2}" dt="2023-08-17T14:47:01.323" v="1"/>
      <pc:docMkLst>
        <pc:docMk/>
      </pc:docMkLst>
      <pc:sldChg chg="del">
        <pc:chgData name="Thomas Castella" userId="S::thomas.castella@agence-adocc.com::898b9b16-eabe-4cfa-8feb-61a5123ac1e1" providerId="AD" clId="Web-{036F07C7-D8DE-4645-8FA5-58CE8D284AC2}" dt="2023-08-17T14:47:01.32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6F07C7-D8DE-4645-8FA5-58CE8D284AC2}" dt="2023-08-17T14:46:59.042" v="0"/>
        <pc:sldMkLst>
          <pc:docMk/>
          <pc:sldMk cId="630164311" sldId="257"/>
        </pc:sldMkLst>
      </pc:sldChg>
      <pc:sldMasterChg chg="add ad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6F07C7-D8DE-4645-8FA5-58CE8D284AC2}" dt="2023-08-17T14:46:59.04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6F07C7-D8DE-4645-8FA5-58CE8D284AC2}" dt="2023-08-17T14:46:59.04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634670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Au coeur des vergers du Sud-Ouest, à Montauban,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Apifruit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propose une gamme de fruits cuits sous-vide, à l'étuvée.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Une cuisson lente permettant de conserver toutes les saveurs de produits cueillis à parfaite maturité.</a:t>
            </a:r>
          </a:p>
        </p:txBody>
      </p:sp>
      <p:sp>
        <p:nvSpPr>
          <p:cNvPr id="7" name="Freeform 7"/>
          <p:cNvSpPr/>
          <p:nvPr/>
        </p:nvSpPr>
        <p:spPr>
          <a:xfrm>
            <a:off x="9582734" y="2335317"/>
            <a:ext cx="2412385" cy="1857361"/>
          </a:xfrm>
          <a:custGeom>
            <a:avLst/>
            <a:gdLst/>
            <a:ahLst/>
            <a:cxnLst/>
            <a:rect l="l" t="t" r="r" b="b"/>
            <a:pathLst>
              <a:path w="3618577" h="2786042">
                <a:moveTo>
                  <a:pt x="0" y="0"/>
                </a:moveTo>
                <a:lnTo>
                  <a:pt x="3618577" y="0"/>
                </a:lnTo>
                <a:lnTo>
                  <a:pt x="3618577" y="2786042"/>
                </a:lnTo>
                <a:lnTo>
                  <a:pt x="0" y="278604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301643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A85024-D696-4C51-852B-63E49E20C0EA}"/>
</file>

<file path=customXml/itemProps2.xml><?xml version="1.0" encoding="utf-8"?>
<ds:datastoreItem xmlns:ds="http://schemas.openxmlformats.org/officeDocument/2006/customXml" ds:itemID="{F3580263-CB75-452E-BCA2-0AABBB82B5E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2627947F-0EE1-470B-906A-73A4EDDA85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2023-08-17T14:46:26Z</dcterms:created>
  <dcterms:modified xsi:type="dcterms:W3CDTF">2023-08-17T14:47:09Z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