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85E575-6294-4917-AF67-17394B133B4A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