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C65CD04-6F7E-444B-B720-CF9BB3FDA76B}" v="2" dt="2023-08-18T07:56:14.74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4C65CD04-6F7E-444B-B720-CF9BB3FDA76B}"/>
    <pc:docChg chg="addSld delSld addMainMaster modMainMaster">
      <pc:chgData name="Thomas Castella" userId="S::thomas.castella@agence-adocc.com::898b9b16-eabe-4cfa-8feb-61a5123ac1e1" providerId="AD" clId="Web-{4C65CD04-6F7E-444B-B720-CF9BB3FDA76B}" dt="2023-08-18T07:56:14.745" v="1"/>
      <pc:docMkLst>
        <pc:docMk/>
      </pc:docMkLst>
      <pc:sldChg chg="del">
        <pc:chgData name="Thomas Castella" userId="S::thomas.castella@agence-adocc.com::898b9b16-eabe-4cfa-8feb-61a5123ac1e1" providerId="AD" clId="Web-{4C65CD04-6F7E-444B-B720-CF9BB3FDA76B}" dt="2023-08-18T07:56:14.745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4C65CD04-6F7E-444B-B720-CF9BB3FDA76B}" dt="2023-08-18T07:56:11.963" v="0"/>
        <pc:sldMkLst>
          <pc:docMk/>
          <pc:sldMk cId="1763878418" sldId="257"/>
        </pc:sldMkLst>
      </pc:sldChg>
      <pc:sldMasterChg chg="add addSldLayout">
        <pc:chgData name="Thomas Castella" userId="S::thomas.castella@agence-adocc.com::898b9b16-eabe-4cfa-8feb-61a5123ac1e1" providerId="AD" clId="Web-{4C65CD04-6F7E-444B-B720-CF9BB3FDA76B}" dt="2023-08-18T07:56:11.963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4C65CD04-6F7E-444B-B720-CF9BB3FDA76B}" dt="2023-08-18T07:56:11.963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4C65CD04-6F7E-444B-B720-CF9BB3FDA76B}" dt="2023-08-18T07:56:11.963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4C65CD04-6F7E-444B-B720-CF9BB3FDA76B}" dt="2023-08-18T07:56:11.963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87184" y="1405784"/>
            <a:ext cx="7928367" cy="34048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 Bold"/>
              </a:rPr>
              <a:t>Expo Fruits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est une entreprise familiale et locale implantée dans les Pyrénées-Orientales depuis plus de 30 ans.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Elle fournit les fruits, légumes frais ou secs en circuits courts grâce à son implantation au plus proche du marché des producteurs.</a:t>
            </a:r>
          </a:p>
        </p:txBody>
      </p:sp>
      <p:sp>
        <p:nvSpPr>
          <p:cNvPr id="7" name="Freeform 7"/>
          <p:cNvSpPr/>
          <p:nvPr/>
        </p:nvSpPr>
        <p:spPr>
          <a:xfrm>
            <a:off x="9898542" y="2500418"/>
            <a:ext cx="1857165" cy="1857165"/>
          </a:xfrm>
          <a:custGeom>
            <a:avLst/>
            <a:gdLst/>
            <a:ahLst/>
            <a:cxnLst/>
            <a:rect l="l" t="t" r="r" b="b"/>
            <a:pathLst>
              <a:path w="2785748" h="2785748">
                <a:moveTo>
                  <a:pt x="0" y="0"/>
                </a:moveTo>
                <a:lnTo>
                  <a:pt x="2785748" y="0"/>
                </a:lnTo>
                <a:lnTo>
                  <a:pt x="2785748" y="2785748"/>
                </a:lnTo>
                <a:lnTo>
                  <a:pt x="0" y="278574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176387841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90A7CD4-7FD6-4052-9020-78CA9BAD7001}"/>
</file>

<file path=customXml/itemProps2.xml><?xml version="1.0" encoding="utf-8"?>
<ds:datastoreItem xmlns:ds="http://schemas.openxmlformats.org/officeDocument/2006/customXml" ds:itemID="{0202F5A7-A989-4AF5-8C21-155DAE60BF39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D6111B4E-E348-4F40-8925-15D01CFAA4B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2023-08-18T07:55:47Z</dcterms:created>
  <dcterms:modified xsi:type="dcterms:W3CDTF">2023-08-18T07:56:22Z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