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A59698-E478-48C1-8DE3-66A02037EFDF}" v="2" dt="2023-08-18T08:26:38.1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8A59698-E478-48C1-8DE3-66A02037EFDF}"/>
    <pc:docChg chg="addSld delSld addMainMaster modMainMaster">
      <pc:chgData name="Thomas Castella" userId="S::thomas.castella@agence-adocc.com::898b9b16-eabe-4cfa-8feb-61a5123ac1e1" providerId="AD" clId="Web-{38A59698-E478-48C1-8DE3-66A02037EFDF}" dt="2023-08-18T08:26:38.112" v="1"/>
      <pc:docMkLst>
        <pc:docMk/>
      </pc:docMkLst>
      <pc:sldChg chg="del">
        <pc:chgData name="Thomas Castella" userId="S::thomas.castella@agence-adocc.com::898b9b16-eabe-4cfa-8feb-61a5123ac1e1" providerId="AD" clId="Web-{38A59698-E478-48C1-8DE3-66A02037EFDF}" dt="2023-08-18T08:26:38.1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8A59698-E478-48C1-8DE3-66A02037EFDF}" dt="2023-08-18T08:26:36.316" v="0"/>
        <pc:sldMkLst>
          <pc:docMk/>
          <pc:sldMk cId="1039535785" sldId="257"/>
        </pc:sldMkLst>
      </pc:sldChg>
      <pc:sldMasterChg chg="add addSldLayout">
        <pc:chgData name="Thomas Castella" userId="S::thomas.castella@agence-adocc.com::898b9b16-eabe-4cfa-8feb-61a5123ac1e1" providerId="AD" clId="Web-{38A59698-E478-48C1-8DE3-66A02037EFDF}" dt="2023-08-18T08:26:36.31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8A59698-E478-48C1-8DE3-66A02037EFDF}" dt="2023-08-18T08:26:36.31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8A59698-E478-48C1-8DE3-66A02037EFDF}" dt="2023-08-18T08:26:36.31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8A59698-E478-48C1-8DE3-66A02037EFDF}" dt="2023-08-18T08:26:36.31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329807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Entreprise familiale indépendante fondée en 1904, la fromagerie artisanale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Jean Faup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et affine des fromages des Pyrénées ariégeoises.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collecte le lait d’une trentaine de producteurs de vaches et chèvres dans un secteur de 40 km autour de l’atelier.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539827"/>
            <a:ext cx="2818817" cy="1652851"/>
          </a:xfrm>
          <a:custGeom>
            <a:avLst/>
            <a:gdLst/>
            <a:ahLst/>
            <a:cxnLst/>
            <a:rect l="l" t="t" r="r" b="b"/>
            <a:pathLst>
              <a:path w="4228225" h="2479277">
                <a:moveTo>
                  <a:pt x="0" y="0"/>
                </a:moveTo>
                <a:lnTo>
                  <a:pt x="4228225" y="0"/>
                </a:lnTo>
                <a:lnTo>
                  <a:pt x="4228225" y="2479278"/>
                </a:lnTo>
                <a:lnTo>
                  <a:pt x="0" y="24792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395357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4C0D370-5E4B-4AE2-9458-AB94C9DFBC3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A6BAB11F-73BD-46FF-8A40-49628AACDFD5}"/>
</file>

<file path=customXml/itemProps3.xml><?xml version="1.0" encoding="utf-8"?>
<ds:datastoreItem xmlns:ds="http://schemas.openxmlformats.org/officeDocument/2006/customXml" ds:itemID="{976FA7E6-2199-4BDA-9A35-2DBB641FB5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2023-08-18T08:26:15Z</dcterms:created>
  <dcterms:modified xsi:type="dcterms:W3CDTF">2023-08-18T08:26:39Z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