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39ACE7-5A87-4A22-A4FB-52470EFDE5E2}" v="2" dt="2023-08-18T13:51:07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39ACE7-5A87-4A22-A4FB-52470EFDE5E2}"/>
    <pc:docChg chg="addSld delSld addMainMaster modMainMaster">
      <pc:chgData name="Thomas Castella" userId="S::thomas.castella@agence-adocc.com::898b9b16-eabe-4cfa-8feb-61a5123ac1e1" providerId="AD" clId="Web-{9D39ACE7-5A87-4A22-A4FB-52470EFDE5E2}" dt="2023-08-18T13:51:07.867" v="1"/>
      <pc:docMkLst>
        <pc:docMk/>
      </pc:docMkLst>
      <pc:sldChg chg="del">
        <pc:chgData name="Thomas Castella" userId="S::thomas.castella@agence-adocc.com::898b9b16-eabe-4cfa-8feb-61a5123ac1e1" providerId="AD" clId="Web-{9D39ACE7-5A87-4A22-A4FB-52470EFDE5E2}" dt="2023-08-18T13:51:07.8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39ACE7-5A87-4A22-A4FB-52470EFDE5E2}" dt="2023-08-18T13:50:49.945" v="0"/>
        <pc:sldMkLst>
          <pc:docMk/>
          <pc:sldMk cId="186577907" sldId="257"/>
        </pc:sldMkLst>
      </pc:sldChg>
      <pc:sldMasterChg chg="add ad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68830" y="2904505"/>
            <a:ext cx="2239435" cy="961721"/>
          </a:xfrm>
          <a:custGeom>
            <a:avLst/>
            <a:gdLst/>
            <a:ahLst/>
            <a:cxnLst/>
            <a:rect l="l" t="t" r="r" b="b"/>
            <a:pathLst>
              <a:path w="3359152" h="1442581">
                <a:moveTo>
                  <a:pt x="0" y="0"/>
                </a:moveTo>
                <a:lnTo>
                  <a:pt x="3359152" y="0"/>
                </a:lnTo>
                <a:lnTo>
                  <a:pt x="3359152" y="1442580"/>
                </a:lnTo>
                <a:lnTo>
                  <a:pt x="0" y="1442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62362" y="1005991"/>
            <a:ext cx="7978013" cy="4254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Fort de ses 90 ans d'histoire, </a:t>
            </a:r>
            <a:r>
              <a:rPr lang="en-US" sz="2533">
                <a:solidFill>
                  <a:srgbClr val="662962"/>
                </a:solidFill>
                <a:latin typeface="Montserrat Bold"/>
              </a:rPr>
              <a:t>YéO frais</a:t>
            </a:r>
            <a:r>
              <a:rPr lang="en-US" sz="2533">
                <a:solidFill>
                  <a:srgbClr val="662962"/>
                </a:solidFill>
                <a:latin typeface="Montserrat"/>
              </a:rPr>
              <a:t> participe chaque jour au développement régional. 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Tout commence en 1929 : des éleveurs laitiers se regroupent à Toulouse pour créer une coopérative afin de transformer eux-mêmes leur lait.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Aujourd'hui, l'entreprise propose yaourts, crème fraîche et lait afin de régaler les palais.</a:t>
            </a:r>
          </a:p>
        </p:txBody>
      </p:sp>
    </p:spTree>
    <p:extLst>
      <p:ext uri="{BB962C8B-B14F-4D97-AF65-F5344CB8AC3E}">
        <p14:creationId xmlns:p14="http://schemas.microsoft.com/office/powerpoint/2010/main" val="1865779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02405F-FE2B-42BF-B1F3-EE3B06767D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4A664D-29E4-4371-98AB-57929C456894}"/>
</file>

<file path=customXml/itemProps3.xml><?xml version="1.0" encoding="utf-8"?>
<ds:datastoreItem xmlns:ds="http://schemas.openxmlformats.org/officeDocument/2006/customXml" ds:itemID="{5726D66A-AEF8-489D-85E5-9E150C5C41F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2023-08-18T13:50:39Z</dcterms:created>
  <dcterms:modified xsi:type="dcterms:W3CDTF">2023-08-18T13:51:08Z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