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2955CF5-8D3C-4B71-B82C-CB0D01C8A267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