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FE31EA-8C2E-4271-BEC0-891D19E0D85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