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3BF77-26AC-415D-A537-59B0EC55CAE6}" v="2" dt="2023-08-17T13:33:50.797"/>
    <p1510:client id="{5298D08B-3BFA-C703-2679-CDD722DD1A0A}" v="5" dt="2023-08-17T13:52:30.350"/>
    <p1510:client id="{7584C824-0F06-8B9A-58BB-49D2AA537940}" v="17" dt="2023-08-17T13:48:27.930"/>
    <p1510:client id="{BD2100E3-3348-D113-2295-895EBA263012}" v="3" dt="2023-08-17T14:17:35.1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298D08B-3BFA-C703-2679-CDD722DD1A0A}"/>
    <pc:docChg chg="modSld">
      <pc:chgData name="Thomas Castella" userId="S::thomas.castella@agence-adocc.com::898b9b16-eabe-4cfa-8feb-61a5123ac1e1" providerId="AD" clId="Web-{5298D08B-3BFA-C703-2679-CDD722DD1A0A}" dt="2023-08-17T13:52:30.350" v="8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5298D08B-3BFA-C703-2679-CDD722DD1A0A}" dt="2023-08-17T13:52:30.350" v="8" actId="1076"/>
        <pc:sldMkLst>
          <pc:docMk/>
          <pc:sldMk cId="3784089036" sldId="256"/>
        </pc:sldMkLst>
        <pc:spChg chg="add del">
          <ac:chgData name="Thomas Castella" userId="S::thomas.castella@agence-adocc.com::898b9b16-eabe-4cfa-8feb-61a5123ac1e1" providerId="AD" clId="Web-{5298D08B-3BFA-C703-2679-CDD722DD1A0A}" dt="2023-08-17T13:51:48.866" v="2"/>
          <ac:spMkLst>
            <pc:docMk/>
            <pc:sldMk cId="3784089036" sldId="256"/>
            <ac:spMk id="7" creationId="{42A4FC2C-047E-45A5-965D-8E1E3BF09BC6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9" creationId="{83C98ABE-055B-441F-B07E-44F97F083C39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0" creationId="{F3060C83-F051-4F0E-ABAD-AA0DFC48B218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1" creationId="{29FDB030-9B49-4CED-8CCD-4D99382388AC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3" creationId="{3783CA14-24A1-485C-8B30-D6A5D87987AD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5" creationId="{9A97C86A-04D6-40F7-AE84-31AB43E6A846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7" creationId="{FF9F2414-84E8-453E-B1F3-389FDE8192D9}"/>
          </ac:spMkLst>
        </pc:spChg>
        <pc:spChg chg="add del">
          <ac:chgData name="Thomas Castella" userId="S::thomas.castella@agence-adocc.com::898b9b16-eabe-4cfa-8feb-61a5123ac1e1" providerId="AD" clId="Web-{5298D08B-3BFA-C703-2679-CDD722DD1A0A}" dt="2023-08-17T13:51:51.303" v="4"/>
          <ac:spMkLst>
            <pc:docMk/>
            <pc:sldMk cId="3784089036" sldId="256"/>
            <ac:spMk id="19" creationId="{3ECA69A1-7536-43AC-85EF-C7106179F5ED}"/>
          </ac:spMkLst>
        </pc:spChg>
        <pc:picChg chg="add mod">
          <ac:chgData name="Thomas Castella" userId="S::thomas.castella@agence-adocc.com::898b9b16-eabe-4cfa-8feb-61a5123ac1e1" providerId="AD" clId="Web-{5298D08B-3BFA-C703-2679-CDD722DD1A0A}" dt="2023-08-17T13:52:30.350" v="8" actId="1076"/>
          <ac:picMkLst>
            <pc:docMk/>
            <pc:sldMk cId="3784089036" sldId="256"/>
            <ac:picMk id="2" creationId="{2E4321F3-85D3-AD5A-4D58-7A4A0EC4DAD1}"/>
          </ac:picMkLst>
        </pc:picChg>
      </pc:sldChg>
    </pc:docChg>
  </pc:docChgLst>
  <pc:docChgLst>
    <pc:chgData name="Thomas Castella" userId="S::thomas.castella@agence-adocc.com::898b9b16-eabe-4cfa-8feb-61a5123ac1e1" providerId="AD" clId="Web-{BD2100E3-3348-D113-2295-895EBA263012}"/>
    <pc:docChg chg="addSld delSld addMainMaster modMainMaster">
      <pc:chgData name="Thomas Castella" userId="S::thomas.castella@agence-adocc.com::898b9b16-eabe-4cfa-8feb-61a5123ac1e1" providerId="AD" clId="Web-{BD2100E3-3348-D113-2295-895EBA263012}" dt="2023-08-17T14:17:35.141" v="1"/>
      <pc:docMkLst>
        <pc:docMk/>
      </pc:docMkLst>
      <pc:sldChg chg="del">
        <pc:chgData name="Thomas Castella" userId="S::thomas.castella@agence-adocc.com::898b9b16-eabe-4cfa-8feb-61a5123ac1e1" providerId="AD" clId="Web-{BD2100E3-3348-D113-2295-895EBA263012}" dt="2023-08-17T14:17:35.14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D2100E3-3348-D113-2295-895EBA263012}" dt="2023-08-17T14:17:30.282" v="0"/>
        <pc:sldMkLst>
          <pc:docMk/>
          <pc:sldMk cId="1240328557" sldId="257"/>
        </pc:sldMkLst>
      </pc:sldChg>
      <pc:sldMasterChg chg="add addSldLayout">
        <pc:chgData name="Thomas Castella" userId="S::thomas.castella@agence-adocc.com::898b9b16-eabe-4cfa-8feb-61a5123ac1e1" providerId="AD" clId="Web-{BD2100E3-3348-D113-2295-895EBA263012}" dt="2023-08-17T14:17:30.28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D2100E3-3348-D113-2295-895EBA263012}" dt="2023-08-17T14:17:30.28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D2100E3-3348-D113-2295-895EBA263012}" dt="2023-08-17T14:17:30.28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D2100E3-3348-D113-2295-895EBA263012}" dt="2023-08-17T14:17:30.28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  <pc:docChgLst>
    <pc:chgData clId="Web-{BD2100E3-3348-D113-2295-895EBA263012}"/>
    <pc:docChg chg="modSld">
      <pc:chgData name="" userId="" providerId="" clId="Web-{BD2100E3-3348-D113-2295-895EBA263012}" dt="2023-08-17T14:17:12.734" v="0"/>
      <pc:docMkLst>
        <pc:docMk/>
      </pc:docMkLst>
      <pc:sldChg chg="delSp">
        <pc:chgData name="" userId="" providerId="" clId="Web-{BD2100E3-3348-D113-2295-895EBA263012}" dt="2023-08-17T14:17:12.734" v="0"/>
        <pc:sldMkLst>
          <pc:docMk/>
          <pc:sldMk cId="3784089036" sldId="256"/>
        </pc:sldMkLst>
        <pc:picChg chg="del">
          <ac:chgData name="" userId="" providerId="" clId="Web-{BD2100E3-3348-D113-2295-895EBA263012}" dt="2023-08-17T14:17:12.734" v="0"/>
          <ac:picMkLst>
            <pc:docMk/>
            <pc:sldMk cId="3784089036" sldId="256"/>
            <ac:picMk id="2" creationId="{2E4321F3-85D3-AD5A-4D58-7A4A0EC4DAD1}"/>
          </ac:picMkLst>
        </pc:picChg>
      </pc:sldChg>
    </pc:docChg>
  </pc:docChgLst>
  <pc:docChgLst>
    <pc:chgData name="Thomas Castella" userId="S::thomas.castella@agence-adocc.com::898b9b16-eabe-4cfa-8feb-61a5123ac1e1" providerId="AD" clId="Web-{2BA3BF77-26AC-415D-A537-59B0EC55CAE6}"/>
    <pc:docChg chg="modSld">
      <pc:chgData name="Thomas Castella" userId="S::thomas.castella@agence-adocc.com::898b9b16-eabe-4cfa-8feb-61a5123ac1e1" providerId="AD" clId="Web-{2BA3BF77-26AC-415D-A537-59B0EC55CAE6}" dt="2023-08-17T13:33:50.797" v="1"/>
      <pc:docMkLst>
        <pc:docMk/>
      </pc:docMkLst>
      <pc:sldChg chg="delSp">
        <pc:chgData name="Thomas Castella" userId="S::thomas.castella@agence-adocc.com::898b9b16-eabe-4cfa-8feb-61a5123ac1e1" providerId="AD" clId="Web-{2BA3BF77-26AC-415D-A537-59B0EC55CAE6}" dt="2023-08-17T13:33:50.797" v="1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2BA3BF77-26AC-415D-A537-59B0EC55CAE6}" dt="2023-08-17T13:33:49.828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2BA3BF77-26AC-415D-A537-59B0EC55CAE6}" dt="2023-08-17T13:33:50.797" v="1"/>
          <ac:spMkLst>
            <pc:docMk/>
            <pc:sldMk cId="3784089036" sldId="256"/>
            <ac:spMk id="3" creationId="{00000000-0000-0000-0000-000000000000}"/>
          </ac:spMkLst>
        </pc:spChg>
      </pc:sldChg>
    </pc:docChg>
  </pc:docChgLst>
  <pc:docChgLst>
    <pc:chgData name="Thomas Castella" userId="S::thomas.castella@agence-adocc.com::898b9b16-eabe-4cfa-8feb-61a5123ac1e1" providerId="AD" clId="Web-{7584C824-0F06-8B9A-58BB-49D2AA537940}"/>
    <pc:docChg chg="modSld">
      <pc:chgData name="Thomas Castella" userId="S::thomas.castella@agence-adocc.com::898b9b16-eabe-4cfa-8feb-61a5123ac1e1" providerId="AD" clId="Web-{7584C824-0F06-8B9A-58BB-49D2AA537940}" dt="2023-08-17T13:48:27.930" v="13"/>
      <pc:docMkLst>
        <pc:docMk/>
      </pc:docMkLst>
      <pc:sldChg chg="addSp delSp modSp">
        <pc:chgData name="Thomas Castella" userId="S::thomas.castella@agence-adocc.com::898b9b16-eabe-4cfa-8feb-61a5123ac1e1" providerId="AD" clId="Web-{7584C824-0F06-8B9A-58BB-49D2AA537940}" dt="2023-08-17T13:48:27.930" v="13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7584C824-0F06-8B9A-58BB-49D2AA537940}" dt="2023-08-17T13:34:34.186" v="3"/>
          <ac:spMkLst>
            <pc:docMk/>
            <pc:sldMk cId="3784089036" sldId="256"/>
            <ac:spMk id="2" creationId="{624CF10D-2E11-82BA-54B2-C6F7E987C894}"/>
          </ac:spMkLst>
        </pc:spChg>
        <pc:spChg chg="add del mod">
          <ac:chgData name="Thomas Castella" userId="S::thomas.castella@agence-adocc.com::898b9b16-eabe-4cfa-8feb-61a5123ac1e1" providerId="AD" clId="Web-{7584C824-0F06-8B9A-58BB-49D2AA537940}" dt="2023-08-17T13:36:59.797" v="7"/>
          <ac:spMkLst>
            <pc:docMk/>
            <pc:sldMk cId="3784089036" sldId="256"/>
            <ac:spMk id="3" creationId="{10EA7FC1-6D90-9CB9-CF48-3367FEE8DA81}"/>
          </ac:spMkLst>
        </pc:spChg>
        <pc:picChg chg="add del mod">
          <ac:chgData name="Thomas Castella" userId="S::thomas.castella@agence-adocc.com::898b9b16-eabe-4cfa-8feb-61a5123ac1e1" providerId="AD" clId="Web-{7584C824-0F06-8B9A-58BB-49D2AA537940}" dt="2023-08-17T13:48:13.649" v="11"/>
          <ac:picMkLst>
            <pc:docMk/>
            <pc:sldMk cId="3784089036" sldId="256"/>
            <ac:picMk id="4" creationId="{FF42EE17-0929-D6EA-529A-57D55012E4D6}"/>
          </ac:picMkLst>
        </pc:picChg>
        <pc:picChg chg="add del mod">
          <ac:chgData name="Thomas Castella" userId="S::thomas.castella@agence-adocc.com::898b9b16-eabe-4cfa-8feb-61a5123ac1e1" providerId="AD" clId="Web-{7584C824-0F06-8B9A-58BB-49D2AA537940}" dt="2023-08-17T13:48:27.930" v="13"/>
          <ac:picMkLst>
            <pc:docMk/>
            <pc:sldMk cId="3784089036" sldId="256"/>
            <ac:picMk id="5" creationId="{C645E4A0-68E6-54BB-B99A-CDC82EA2B5C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443034" y="2125659"/>
            <a:ext cx="2606693" cy="2606683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20756" r="-20756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235685" y="1052506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L’association </a:t>
            </a:r>
            <a:r>
              <a:rPr lang="en-US" sz="2733" dirty="0">
                <a:solidFill>
                  <a:srgbClr val="662962"/>
                </a:solidFill>
                <a:latin typeface="Montserrat Bold"/>
              </a:rPr>
              <a:t>Produit sur son 31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été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créée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par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agriculteurs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ayant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pour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promouvoir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les productions de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région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Occitanie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de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valoriser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par un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débouché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local. 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participe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à la structuration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filières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agricoles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tout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garantissant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fraîcheur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03285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406FBD-F2FF-4480-8F6E-B256B07CE04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9BC07313-C6BC-45EE-880B-1C462637C2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69D9A5-1BBF-440D-82C6-1AFDF868323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18</cp:revision>
  <dcterms:created xsi:type="dcterms:W3CDTF">2023-08-17T13:33:39Z</dcterms:created>
  <dcterms:modified xsi:type="dcterms:W3CDTF">2023-08-17T14:17:36Z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