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3BBFCA-556A-4F61-8588-894DE45722C1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