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99FCF600-BA4E-4BFB-AEFF-F42D92370C1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