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3C2566-C789-4607-AD09-24B77E5202F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