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BA31CD-22D0-4D21-B17A-6CBF84ADC56E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