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DE1ECE-D156-4418-8756-7FEE2F772DFD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