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19A42B8-284D-4446-99C5-77A29321EF22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