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3A14B1-18C0-4FCF-8705-BC204DAA18FA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