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C9482CD-E5E8-4515-A00B-6D561C15342E}"/>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