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67AB54-F9E4-2859-A0C0-4708115E45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51F93F9-35B7-CD7D-44EA-9433D10FCC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0B9BB44-1521-A368-E996-2B1A63C06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C84DA29-7859-629D-4D7C-444492AE1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08DB10E-D885-C689-8143-AD9CE84B9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7767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44CBF6-8820-9B1E-B0D0-0C3267BFA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74C8769-C129-DA24-12E3-F827447E55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D72FE4C-3ED1-C386-A66F-991629551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3559FE-6D03-8AAB-B2C4-2DC922E78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2EC08C-AA15-8897-6A8C-896D08F7B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3748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0FC95DA-47BE-9603-4650-2AEA1CC962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11A6205-C49E-C082-F6C4-FC541CA2A9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3072115-77B5-A71B-99A4-DE4EB4FC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0B1872-7268-381E-D671-F6B1C620D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FB8D12-6B15-9471-D95C-52501C13E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2621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63AE6-632C-08CA-E70A-7077213FB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E2E04D-4393-25A2-2DFB-2F752EB350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0203918-1D59-E052-7C1E-48C9EFE88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BF52A1-21C9-D19A-9C32-6B8AA9EA1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EB76BFD-BEBA-9691-AAD9-FF44275BC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1546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05322E-DF85-5D86-91A2-A79629FCB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D6BDB72-062D-DB89-F49C-B53FF7A10A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234DD5-0681-140B-CC68-7F0B3F3B2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ED39F7-F2A2-2208-C11A-DDCCDCD46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B47A26-8BC2-6C6F-DB4D-DD872BEA0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824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E69401-5AB7-A819-FB6D-3DB0AB0CA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8D02A1-4FC4-65BA-F313-4DFF8A4941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93FC7C0-45B4-7187-CBB8-05C70802C2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B3D161E-4B5E-44EA-8C19-C1BDD7731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4E7E922-F083-8E3A-FABC-E2B2FCB68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D807F52-547C-924D-05B5-ACC3FD455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8909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71C118-DA92-A6A9-D69F-A0A2EB6E2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2D61268-3E4C-251C-F409-C448A3ED93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682AF6D-0B38-02C9-492A-BBC47AA129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E9736E0-D304-2A9C-5D36-A2625BE02D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DB79155-17DD-CADC-4F80-98A8AF547C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441724B-01C2-5297-0684-89659B921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A6F4E8D-B33C-99D0-1095-DBDCDBBBA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E519BE3-C8D8-48C2-A971-BF6285BB7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1549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4A4C20-6D30-BFC8-ABA6-4DF596BCB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9EF7AF6-D221-720B-CBE8-CFEF3207C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3A957C8-8E7A-3CB6-337F-CE6D66F4F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49DA9-3DF2-D790-3A24-0883C3121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414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D6D2D47-59B4-E5EE-A8E0-160FDE1C3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4D8B1BF-08ED-8A91-06D3-E9330F986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55EB0E-A437-99B5-FE0C-DC0D35FCB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43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4F52B0-C8B6-60E7-B43A-741B12037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5FA0C80-C10C-2AB9-E3CB-04ABB28445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669D3C-E520-CC0A-C2C2-B7114AEB65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AED4A03-B7EB-C008-171E-2172692B5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F8C0606-C97F-39D8-CC02-1DA2E62F6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4F78AC8-785A-18A5-CF82-F717732F2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7468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BF64FB-E536-0728-61BF-54179187C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2021747-654E-1BC2-CC0F-FC93B5344E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3DA9BB9-873A-0238-42DE-50864DDC74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CC3061D-BDA5-49B1-B77B-762AA7C64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BBF278-D09E-DE01-1B0E-1C9FBE9A8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B5066EF-2CA1-16A9-8F43-0CFF4A66A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051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2E0B996-3D9C-04B1-4E97-B04B44CC7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7BEE3E5-6734-F4EA-52C7-3C0BFDC703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DCF47F8-08AC-2672-6B14-36BBED040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9BD8F3-9920-8FAB-41EC-934FEAC41B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3532B1-2AB9-F231-461E-4CDC32327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1062362" y="1556703"/>
            <a:ext cx="7978013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La </a:t>
            </a:r>
            <a:r>
              <a:rPr lang="en-US" sz="2733" b="1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Maison </a:t>
            </a:r>
            <a:r>
              <a:rPr lang="en-US" sz="2733" b="1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Serrault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fabrique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des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produits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charcutiers et de la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saucisse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fraîche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l’Aveyron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depuis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1923 dans son atelier.</a:t>
            </a:r>
            <a:endParaRPr lang="fr-FR" sz="2733"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Elle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possède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un engagement fort pour le respect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l'animal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,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l'éleveur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, du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consommateur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et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l'environnement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.</a:t>
            </a:r>
          </a:p>
          <a:p>
            <a:pPr algn="ctr">
              <a:lnSpc>
                <a:spcPts val="4510"/>
              </a:lnSpc>
            </a:pPr>
            <a:endParaRPr lang="en-US" sz="2733" dirty="0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pic>
        <p:nvPicPr>
          <p:cNvPr id="9" name="Image 8" descr="Aucune description de photo disponible.">
            <a:extLst>
              <a:ext uri="{FF2B5EF4-FFF2-40B4-BE49-F238E27FC236}">
                <a16:creationId xmlns:a16="http://schemas.microsoft.com/office/drawing/2014/main" id="{D94E5194-4000-FFA7-AF8E-B708EAEC9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7924" y="2144806"/>
            <a:ext cx="2333065" cy="233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1102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7FA15EA-1764-45E0-8327-9F70D2294580}"/>
</file>

<file path=customXml/itemProps2.xml><?xml version="1.0" encoding="utf-8"?>
<ds:datastoreItem xmlns:ds="http://schemas.openxmlformats.org/officeDocument/2006/customXml" ds:itemID="{7ACB6C8B-3097-43EA-8685-95B0A63B3556}"/>
</file>

<file path=customXml/itemProps3.xml><?xml version="1.0" encoding="utf-8"?>
<ds:datastoreItem xmlns:ds="http://schemas.openxmlformats.org/officeDocument/2006/customXml" ds:itemID="{FA5B3C25-24D5-4049-B719-FC655FF5E5A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2024-08-22T06:43:47Z</dcterms:created>
  <dcterms:modified xsi:type="dcterms:W3CDTF">2024-08-22T06:44:16Z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