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A1C8408-0CAF-4CFA-97C3-3D56B30C2CAA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