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2043C-DE3F-4922-A808-B4C30BBD7E04}" v="2" dt="2023-08-18T07:41:1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002043C-DE3F-4922-A808-B4C30BBD7E04}"/>
    <pc:docChg chg="addSld delSld addMainMaster modMainMaster">
      <pc:chgData name="Thomas Castella" userId="S::thomas.castella@agence-adocc.com::898b9b16-eabe-4cfa-8feb-61a5123ac1e1" providerId="AD" clId="Web-{4002043C-DE3F-4922-A808-B4C30BBD7E04}" dt="2023-08-18T07:41:19.674" v="1"/>
      <pc:docMkLst>
        <pc:docMk/>
      </pc:docMkLst>
      <pc:sldChg chg="del">
        <pc:chgData name="Thomas Castella" userId="S::thomas.castella@agence-adocc.com::898b9b16-eabe-4cfa-8feb-61a5123ac1e1" providerId="AD" clId="Web-{4002043C-DE3F-4922-A808-B4C30BBD7E04}" dt="2023-08-18T07:41:19.67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002043C-DE3F-4922-A808-B4C30BBD7E04}" dt="2023-08-18T07:41:17.831" v="0"/>
        <pc:sldMkLst>
          <pc:docMk/>
          <pc:sldMk cId="777238019" sldId="257"/>
        </pc:sldMkLst>
      </pc:sldChg>
      <pc:sldMasterChg chg="add ad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634670"/>
            <a:ext cx="8063369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L'histoire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Maison Coudène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celle d'une entreprise familiale créée en 1936 dans le Gard.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traiteur de la mer, elle cuisine avec passion des recettes qui incarnent le terroir gastronomique méditerranéen.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775098"/>
            <a:ext cx="2837841" cy="1036903"/>
          </a:xfrm>
          <a:custGeom>
            <a:avLst/>
            <a:gdLst/>
            <a:ahLst/>
            <a:cxnLst/>
            <a:rect l="l" t="t" r="r" b="b"/>
            <a:pathLst>
              <a:path w="4256761" h="1555355">
                <a:moveTo>
                  <a:pt x="0" y="0"/>
                </a:moveTo>
                <a:lnTo>
                  <a:pt x="4256762" y="0"/>
                </a:lnTo>
                <a:lnTo>
                  <a:pt x="4256762" y="1555355"/>
                </a:lnTo>
                <a:lnTo>
                  <a:pt x="0" y="15553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77238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456C78-CBE1-4078-94CE-EFB16239F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34B350-AD1B-44E3-800F-1403984E2BB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A924C01B-EA8B-420E-9ED9-53BBD099640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2023-08-18T07:40:54Z</dcterms:created>
  <dcterms:modified xsi:type="dcterms:W3CDTF">2023-08-18T07:41:28Z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