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728B91E-9237-4AEC-890A-DE3427D0A96A}" v="10" dt="2023-08-18T09:01:15.81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D728B91E-9237-4AEC-890A-DE3427D0A96A}"/>
    <pc:docChg chg="addSld delSld addMainMaster modMainMaster">
      <pc:chgData name="Thomas Castella" userId="S::thomas.castella@agence-adocc.com::898b9b16-eabe-4cfa-8feb-61a5123ac1e1" providerId="AD" clId="Web-{D728B91E-9237-4AEC-890A-DE3427D0A96A}" dt="2023-08-18T09:01:15.810" v="9"/>
      <pc:docMkLst>
        <pc:docMk/>
      </pc:docMkLst>
      <pc:sldChg chg="del">
        <pc:chgData name="Thomas Castella" userId="S::thomas.castella@agence-adocc.com::898b9b16-eabe-4cfa-8feb-61a5123ac1e1" providerId="AD" clId="Web-{D728B91E-9237-4AEC-890A-DE3427D0A96A}" dt="2023-08-18T09:01:15.810" v="9"/>
        <pc:sldMkLst>
          <pc:docMk/>
          <pc:sldMk cId="3784089036" sldId="256"/>
        </pc:sldMkLst>
      </pc:sldChg>
      <pc:sldChg chg="add del">
        <pc:chgData name="Thomas Castella" userId="S::thomas.castella@agence-adocc.com::898b9b16-eabe-4cfa-8feb-61a5123ac1e1" providerId="AD" clId="Web-{D728B91E-9237-4AEC-890A-DE3427D0A96A}" dt="2023-08-18T09:01:01.013" v="3"/>
        <pc:sldMkLst>
          <pc:docMk/>
          <pc:sldMk cId="1273806079" sldId="257"/>
        </pc:sldMkLst>
      </pc:sldChg>
      <pc:sldChg chg="add del">
        <pc:chgData name="Thomas Castella" userId="S::thomas.castella@agence-adocc.com::898b9b16-eabe-4cfa-8feb-61a5123ac1e1" providerId="AD" clId="Web-{D728B91E-9237-4AEC-890A-DE3427D0A96A}" dt="2023-08-18T09:01:06.592" v="5"/>
        <pc:sldMkLst>
          <pc:docMk/>
          <pc:sldMk cId="2667994866" sldId="257"/>
        </pc:sldMkLst>
      </pc:sldChg>
      <pc:sldChg chg="add">
        <pc:chgData name="Thomas Castella" userId="S::thomas.castella@agence-adocc.com::898b9b16-eabe-4cfa-8feb-61a5123ac1e1" providerId="AD" clId="Web-{D728B91E-9237-4AEC-890A-DE3427D0A96A}" dt="2023-08-18T09:01:12.576" v="8"/>
        <pc:sldMkLst>
          <pc:docMk/>
          <pc:sldMk cId="2811337494" sldId="257"/>
        </pc:sldMkLst>
      </pc:sldChg>
      <pc:sldChg chg="add del">
        <pc:chgData name="Thomas Castella" userId="S::thomas.castella@agence-adocc.com::898b9b16-eabe-4cfa-8feb-61a5123ac1e1" providerId="AD" clId="Web-{D728B91E-9237-4AEC-890A-DE3427D0A96A}" dt="2023-08-18T09:00:52.873" v="1"/>
        <pc:sldMkLst>
          <pc:docMk/>
          <pc:sldMk cId="2884395325" sldId="257"/>
        </pc:sldMkLst>
      </pc:sldChg>
      <pc:sldChg chg="add del">
        <pc:chgData name="Thomas Castella" userId="S::thomas.castella@agence-adocc.com::898b9b16-eabe-4cfa-8feb-61a5123ac1e1" providerId="AD" clId="Web-{D728B91E-9237-4AEC-890A-DE3427D0A96A}" dt="2023-08-18T09:01:10.654" v="7"/>
        <pc:sldMkLst>
          <pc:docMk/>
          <pc:sldMk cId="4182066324" sldId="257"/>
        </pc:sldMkLst>
      </pc:sldChg>
      <pc:sldMasterChg chg="add addSldLayout">
        <pc:chgData name="Thomas Castella" userId="S::thomas.castella@agence-adocc.com::898b9b16-eabe-4cfa-8feb-61a5123ac1e1" providerId="AD" clId="Web-{D728B91E-9237-4AEC-890A-DE3427D0A96A}" dt="2023-08-18T09:01:08.513" v="6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D728B91E-9237-4AEC-890A-DE3427D0A96A}" dt="2023-08-18T09:01:08.513" v="6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D728B91E-9237-4AEC-890A-DE3427D0A96A}" dt="2023-08-18T09:00:50.013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D728B91E-9237-4AEC-890A-DE3427D0A96A}" dt="2023-08-18T09:00:50.013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899965" y="1254428"/>
            <a:ext cx="8302805" cy="45590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 Bold"/>
              </a:rPr>
              <a:t>La Ferme du Ramier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est une histoire de famille. La famille Maraval fabrique avec passion et bonne humeur ses fromages fermiers au lait de vache.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Eleveurs laitiers depuis 4 générations, Edith et Hélène, les deux filles, perpétuent le savoir-faire entre bien-être animal, tradition et innovation.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545438" y="2178429"/>
            <a:ext cx="2512309" cy="2501143"/>
          </a:xfrm>
          <a:custGeom>
            <a:avLst/>
            <a:gdLst/>
            <a:ahLst/>
            <a:cxnLst/>
            <a:rect l="l" t="t" r="r" b="b"/>
            <a:pathLst>
              <a:path w="3768464" h="3751715">
                <a:moveTo>
                  <a:pt x="0" y="0"/>
                </a:moveTo>
                <a:lnTo>
                  <a:pt x="3768464" y="0"/>
                </a:lnTo>
                <a:lnTo>
                  <a:pt x="3768464" y="3751716"/>
                </a:lnTo>
                <a:lnTo>
                  <a:pt x="0" y="375171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281133749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5F73E36-B11D-40B2-8B6B-84680682BF8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A1145AC-9296-40B3-AD01-EF8F3E6440B8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8FCC7D56-454F-41AA-8713-E652AFE66423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8</cp:revision>
  <dcterms:created xsi:type="dcterms:W3CDTF">2023-08-18T09:00:24Z</dcterms:created>
  <dcterms:modified xsi:type="dcterms:W3CDTF">2023-08-18T09:01:27Z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