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E74652-FCBB-4885-8378-84D12B42D257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