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315E69-FAC4-4783-B4BD-96AFF2AD0B88}" v="2" dt="2023-08-18T07:26:02.6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F315E69-FAC4-4783-B4BD-96AFF2AD0B88}"/>
    <pc:docChg chg="addSld delSld addMainMaster modMainMaster">
      <pc:chgData name="Thomas Castella" userId="S::thomas.castella@agence-adocc.com::898b9b16-eabe-4cfa-8feb-61a5123ac1e1" providerId="AD" clId="Web-{CF315E69-FAC4-4783-B4BD-96AFF2AD0B88}" dt="2023-08-18T07:26:02.676" v="1"/>
      <pc:docMkLst>
        <pc:docMk/>
      </pc:docMkLst>
      <pc:sldChg chg="del">
        <pc:chgData name="Thomas Castella" userId="S::thomas.castella@agence-adocc.com::898b9b16-eabe-4cfa-8feb-61a5123ac1e1" providerId="AD" clId="Web-{CF315E69-FAC4-4783-B4BD-96AFF2AD0B88}" dt="2023-08-18T07:26:02.67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F315E69-FAC4-4783-B4BD-96AFF2AD0B88}" dt="2023-08-18T07:25:57.129" v="0"/>
        <pc:sldMkLst>
          <pc:docMk/>
          <pc:sldMk cId="1955198154" sldId="257"/>
        </pc:sldMkLst>
      </pc:sldChg>
      <pc:sldMasterChg chg="add addSldLayout">
        <pc:chgData name="Thomas Castella" userId="S::thomas.castella@agence-adocc.com::898b9b16-eabe-4cfa-8feb-61a5123ac1e1" providerId="AD" clId="Web-{CF315E69-FAC4-4783-B4BD-96AFF2AD0B88}" dt="2023-08-18T07:25:57.12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F315E69-FAC4-4783-B4BD-96AFF2AD0B88}" dt="2023-08-18T07:25:57.12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F315E69-FAC4-4783-B4BD-96AFF2AD0B88}" dt="2023-08-18T07:25:57.12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F315E69-FAC4-4783-B4BD-96AFF2AD0B88}" dt="2023-08-18T07:25:57.12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14484" y="2688725"/>
            <a:ext cx="2202451" cy="1697890"/>
          </a:xfrm>
          <a:custGeom>
            <a:avLst/>
            <a:gdLst/>
            <a:ahLst/>
            <a:cxnLst/>
            <a:rect l="l" t="t" r="r" b="b"/>
            <a:pathLst>
              <a:path w="3303677" h="2546835">
                <a:moveTo>
                  <a:pt x="0" y="0"/>
                </a:moveTo>
                <a:lnTo>
                  <a:pt x="3303678" y="0"/>
                </a:lnTo>
                <a:lnTo>
                  <a:pt x="3303678" y="2546834"/>
                </a:lnTo>
                <a:lnTo>
                  <a:pt x="0" y="254683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9684" y="2206170"/>
            <a:ext cx="8063369" cy="22506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Comminges Crudités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entreprise de Haute-Garonne spécialisée dans la proposition de légumes frais locaux prêts à être servis et notamment de salades.</a:t>
            </a:r>
          </a:p>
        </p:txBody>
      </p:sp>
    </p:spTree>
    <p:extLst>
      <p:ext uri="{BB962C8B-B14F-4D97-AF65-F5344CB8AC3E}">
        <p14:creationId xmlns:p14="http://schemas.microsoft.com/office/powerpoint/2010/main" val="19551981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9EAD3C-974F-465D-BDCE-BFAA4163F468}"/>
</file>

<file path=customXml/itemProps2.xml><?xml version="1.0" encoding="utf-8"?>
<ds:datastoreItem xmlns:ds="http://schemas.openxmlformats.org/officeDocument/2006/customXml" ds:itemID="{FB31D58B-D7B0-4CED-AB6F-B6DD98C15FF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A6DE2B27-7801-40A0-A741-75DBC2F59B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2023-08-18T07:25:26Z</dcterms:created>
  <dcterms:modified xsi:type="dcterms:W3CDTF">2023-08-18T07:26:07Z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