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BCB749-5599-4C6B-B63C-5BAE688ADAC7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