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3302DEE-2CB2-4085-A528-D745181EFC8A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