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1762FF-38BD-46A4-AF1F-CE3E38B378E5}" v="2" dt="2023-08-18T10:09:27.2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471762FF-38BD-46A4-AF1F-CE3E38B378E5}"/>
    <pc:docChg chg="addSld delSld addMainMaster modMainMaster">
      <pc:chgData name="Thomas Castella" userId="S::thomas.castella@agence-adocc.com::898b9b16-eabe-4cfa-8feb-61a5123ac1e1" providerId="AD" clId="Web-{471762FF-38BD-46A4-AF1F-CE3E38B378E5}" dt="2023-08-18T10:09:27.298" v="1"/>
      <pc:docMkLst>
        <pc:docMk/>
      </pc:docMkLst>
      <pc:sldChg chg="del">
        <pc:chgData name="Thomas Castella" userId="S::thomas.castella@agence-adocc.com::898b9b16-eabe-4cfa-8feb-61a5123ac1e1" providerId="AD" clId="Web-{471762FF-38BD-46A4-AF1F-CE3E38B378E5}" dt="2023-08-18T10:09:27.298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471762FF-38BD-46A4-AF1F-CE3E38B378E5}" dt="2023-08-18T10:09:25.079" v="0"/>
        <pc:sldMkLst>
          <pc:docMk/>
          <pc:sldMk cId="4107129939" sldId="257"/>
        </pc:sldMkLst>
      </pc:sldChg>
      <pc:sldMasterChg chg="add addSldLayout">
        <pc:chgData name="Thomas Castella" userId="S::thomas.castella@agence-adocc.com::898b9b16-eabe-4cfa-8feb-61a5123ac1e1" providerId="AD" clId="Web-{471762FF-38BD-46A4-AF1F-CE3E38B378E5}" dt="2023-08-18T10:09:25.079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471762FF-38BD-46A4-AF1F-CE3E38B378E5}" dt="2023-08-18T10:09:25.079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855095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13467" y="1198016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 Bold"/>
              </a:rPr>
              <a:t>Les Fromageries Occitanes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sont spécialisées dans la fabrication et l'affinage de fromages de terroir et principalement des Appellations d'Origine Protégée (AOP).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Les laits de vache, chèvre ou brebis sont sélectionnés auprès d'éleveurs-coopérateurs implantés en local.</a:t>
            </a:r>
          </a:p>
        </p:txBody>
      </p:sp>
      <p:sp>
        <p:nvSpPr>
          <p:cNvPr id="7" name="Freeform 7"/>
          <p:cNvSpPr/>
          <p:nvPr/>
        </p:nvSpPr>
        <p:spPr>
          <a:xfrm>
            <a:off x="9866239" y="2188097"/>
            <a:ext cx="1889494" cy="2481806"/>
          </a:xfrm>
          <a:custGeom>
            <a:avLst/>
            <a:gdLst/>
            <a:ahLst/>
            <a:cxnLst/>
            <a:rect l="l" t="t" r="r" b="b"/>
            <a:pathLst>
              <a:path w="2834241" h="3722709">
                <a:moveTo>
                  <a:pt x="0" y="0"/>
                </a:moveTo>
                <a:lnTo>
                  <a:pt x="2834241" y="0"/>
                </a:lnTo>
                <a:lnTo>
                  <a:pt x="2834241" y="3722710"/>
                </a:lnTo>
                <a:lnTo>
                  <a:pt x="0" y="372271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41071299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0A7AD44-8E43-4B79-AA43-D525DDC88E4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E33CD97-9F74-441C-93AF-8A276049E04A}"/>
</file>

<file path=customXml/itemProps3.xml><?xml version="1.0" encoding="utf-8"?>
<ds:datastoreItem xmlns:ds="http://schemas.openxmlformats.org/officeDocument/2006/customXml" ds:itemID="{5359D63B-4E5A-433C-92CE-3FF3EC7645A5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2</cp:revision>
  <dcterms:created xsi:type="dcterms:W3CDTF">2023-08-18T10:09:08Z</dcterms:created>
  <dcterms:modified xsi:type="dcterms:W3CDTF">2023-08-18T10:09:32Z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