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494C07-DD4F-45DD-83B7-7BA4A86ACFA4}"/>
</file>

<file path=customXml/itemProps2.xml><?xml version="1.0" encoding="utf-8"?>
<ds:datastoreItem xmlns:ds="http://schemas.openxmlformats.org/officeDocument/2006/customXml" ds:itemID="{F19A4E8C-3B5A-4811-AE49-0DD00EF7092D}"/>
</file>

<file path=customXml/itemProps3.xml><?xml version="1.0" encoding="utf-8"?>
<ds:datastoreItem xmlns:ds="http://schemas.openxmlformats.org/officeDocument/2006/customXml" ds:itemID="{FA628470-C776-4163-9EAE-2CF04DB7928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