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E52F9-421D-44EA-9486-0088F11C4A78}" v="2" dt="2023-08-18T14:05:15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35E52F9-421D-44EA-9486-0088F11C4A78}"/>
    <pc:docChg chg="addSld delSld addMainMaster modMainMaster">
      <pc:chgData name="Thomas Castella" userId="S::thomas.castella@agence-adocc.com::898b9b16-eabe-4cfa-8feb-61a5123ac1e1" providerId="AD" clId="Web-{E35E52F9-421D-44EA-9486-0088F11C4A78}" dt="2023-08-18T14:05:15.760" v="1"/>
      <pc:docMkLst>
        <pc:docMk/>
      </pc:docMkLst>
      <pc:sldChg chg="del">
        <pc:chgData name="Thomas Castella" userId="S::thomas.castella@agence-adocc.com::898b9b16-eabe-4cfa-8feb-61a5123ac1e1" providerId="AD" clId="Web-{E35E52F9-421D-44EA-9486-0088F11C4A78}" dt="2023-08-18T14:05:15.76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35E52F9-421D-44EA-9486-0088F11C4A78}" dt="2023-08-18T14:04:58.338" v="0"/>
        <pc:sldMkLst>
          <pc:docMk/>
          <pc:sldMk cId="3635153870" sldId="257"/>
        </pc:sldMkLst>
      </pc:sldChg>
      <pc:sldMasterChg chg="add addSldLayout">
        <pc:chgData name="Thomas Castella" userId="S::thomas.castella@agence-adocc.com::898b9b16-eabe-4cfa-8feb-61a5123ac1e1" providerId="AD" clId="Web-{E35E52F9-421D-44EA-9486-0088F11C4A78}" dt="2023-08-18T14:04:58.33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35E52F9-421D-44EA-9486-0088F11C4A78}" dt="2023-08-18T14:04:58.33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35E52F9-421D-44EA-9486-0088F11C4A78}" dt="2023-08-18T14:04:58.33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2362" y="1254871"/>
            <a:ext cx="7978013" cy="38280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C'est dans un environnement d'exception au pied des Pyrénées que la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Ferme Sayous 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perpétue le principe d'une agriculture raisonnée et un savoir-faire traditionnel.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L'exploitation familiale propose des produits laitiers fermiers frais issus exclusivement du lait de leurs vaches laitières.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9895" y="2332087"/>
            <a:ext cx="2707655" cy="2106556"/>
          </a:xfrm>
          <a:custGeom>
            <a:avLst/>
            <a:gdLst/>
            <a:ahLst/>
            <a:cxnLst/>
            <a:rect l="l" t="t" r="r" b="b"/>
            <a:pathLst>
              <a:path w="4061483" h="3159834">
                <a:moveTo>
                  <a:pt x="0" y="0"/>
                </a:moveTo>
                <a:lnTo>
                  <a:pt x="4061483" y="0"/>
                </a:lnTo>
                <a:lnTo>
                  <a:pt x="4061483" y="3159834"/>
                </a:lnTo>
                <a:lnTo>
                  <a:pt x="0" y="315983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635153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8E3B254-B46F-409D-9F9E-83E4139F28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73A62A-65DB-448F-B2EF-210384768D1E}"/>
</file>

<file path=customXml/itemProps3.xml><?xml version="1.0" encoding="utf-8"?>
<ds:datastoreItem xmlns:ds="http://schemas.openxmlformats.org/officeDocument/2006/customXml" ds:itemID="{86B31A9F-156F-4006-A5F2-1D21997D27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2023-08-18T14:04:47Z</dcterms:created>
  <dcterms:modified xsi:type="dcterms:W3CDTF">2023-08-18T14:05:16Z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