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3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BBE2E-3B07-6554-A6F4-155B848D1D41}" v="22" dt="2024-10-22T13:38:40.150"/>
    <p1510:client id="{9977D8CB-5CF9-FC6D-DC93-62A8EA481F46}" v="7" dt="2024-10-22T13:26:20.399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8798" y="1217189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593542" y="2011562"/>
            <a:ext cx="11967019" cy="6016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5"/>
              </a:lnSpc>
            </a:pP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1985 dans le Sud-Ouest, </a:t>
            </a:r>
            <a:r>
              <a:rPr lang="en-US" sz="4100" b="1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Vitamont</a:t>
            </a:r>
            <a:r>
              <a:rPr lang="en-US" sz="4100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propose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large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gamme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jus de fruit BIO grâce à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rigoureuse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des matières premières.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également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dans la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filière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avec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l'accompagnement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producteurs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coopératives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dans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conversion </a:t>
            </a:r>
            <a:r>
              <a:rPr lang="en-US" sz="4100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vers</a:t>
            </a:r>
            <a:r>
              <a:rPr lang="en-US" sz="410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la BIO</a:t>
            </a:r>
            <a:r>
              <a:rPr lang="en-US" sz="4100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endParaRPr lang="en-US" sz="4100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</p:txBody>
      </p:sp>
      <p:pic>
        <p:nvPicPr>
          <p:cNvPr id="8" name="Image 7" descr="logo_vitamont | CHOOSEE">
            <a:extLst>
              <a:ext uri="{FF2B5EF4-FFF2-40B4-BE49-F238E27FC236}">
                <a16:creationId xmlns:a16="http://schemas.microsoft.com/office/drawing/2014/main" id="{F3B578ED-06C3-668B-D4E8-B9C0BA16A64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40"/>
          <a:stretch/>
        </p:blipFill>
        <p:spPr>
          <a:xfrm>
            <a:off x="14199080" y="4728270"/>
            <a:ext cx="3972440" cy="121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00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Montserrat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419</cp:revision>
  <dcterms:created xsi:type="dcterms:W3CDTF">2006-08-16T00:00:00Z</dcterms:created>
  <dcterms:modified xsi:type="dcterms:W3CDTF">2024-10-24T14:05:24Z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