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375" r:id="rId5"/>
  </p:sldIdLst>
  <p:sldSz cx="18288000" cy="10287000"/>
  <p:notesSz cx="6858000" cy="9144000"/>
  <p:embeddedFontLst>
    <p:embeddedFont>
      <p:font typeface="Montserrat" panose="00000500000000000000" pitchFamily="2" charset="0"/>
      <p:regular r:id="rId6"/>
      <p:bold r:id="rId7"/>
      <p:italic r:id="rId8"/>
      <p:boldItalic r:id="rId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E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DBBE2E-3B07-6554-A6F4-155B848D1D41}" v="22" dt="2024-10-22T13:38:40.150"/>
    <p1510:client id="{9977D8CB-5CF9-FC6D-DC93-62A8EA481F46}" v="7" dt="2024-10-22T13:26:20.399"/>
    <p1510:client id="{A07EF6A1-1254-0AEE-C0E2-CA6E4F703670}" v="2165" dt="2024-10-24T13:03:08.2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39" d="100"/>
          <a:sy n="39" d="100"/>
        </p:scale>
        <p:origin x="940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4.fntdata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810988" y="969979"/>
            <a:ext cx="13310977" cy="7721715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1256685" y="6071304"/>
            <a:ext cx="4570771" cy="435425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2386981" y="722768"/>
            <a:ext cx="5190070" cy="494421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7133948" y="9229725"/>
            <a:ext cx="4020104" cy="811973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7" name="TextBox 7"/>
          <p:cNvSpPr txBox="1"/>
          <p:nvPr/>
        </p:nvSpPr>
        <p:spPr>
          <a:xfrm>
            <a:off x="1738605" y="1902446"/>
            <a:ext cx="11892551" cy="55717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100" dirty="0">
                <a:solidFill>
                  <a:srgbClr val="FFEEA4"/>
                </a:solidFill>
                <a:latin typeface="Montserrat"/>
                <a:ea typeface="+mn-lt"/>
                <a:cs typeface="+mn-lt"/>
              </a:rPr>
              <a:t>La </a:t>
            </a:r>
            <a:r>
              <a:rPr lang="en-US" sz="4100" b="1" err="1">
                <a:solidFill>
                  <a:srgbClr val="FFEEA4"/>
                </a:solidFill>
                <a:latin typeface="Montserrat"/>
                <a:ea typeface="+mn-lt"/>
                <a:cs typeface="+mn-lt"/>
              </a:rPr>
              <a:t>chocolaterie</a:t>
            </a:r>
            <a:r>
              <a:rPr lang="en-US" sz="4100" b="1" dirty="0">
                <a:solidFill>
                  <a:srgbClr val="FFEEA4"/>
                </a:solidFill>
                <a:latin typeface="Montserrat"/>
                <a:ea typeface="+mn-lt"/>
                <a:cs typeface="+mn-lt"/>
              </a:rPr>
              <a:t> Dardenne</a:t>
            </a:r>
            <a:r>
              <a:rPr lang="en-US" sz="4100" dirty="0">
                <a:solidFill>
                  <a:srgbClr val="FFEEA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4100" err="1">
                <a:solidFill>
                  <a:srgbClr val="FFEEA4"/>
                </a:solidFill>
                <a:latin typeface="Montserrat"/>
                <a:ea typeface="+mn-lt"/>
                <a:cs typeface="+mn-lt"/>
              </a:rPr>
              <a:t>basée</a:t>
            </a:r>
            <a:r>
              <a:rPr lang="en-US" sz="4100" dirty="0">
                <a:solidFill>
                  <a:srgbClr val="FFEEA4"/>
                </a:solidFill>
                <a:latin typeface="Montserrat"/>
                <a:ea typeface="+mn-lt"/>
                <a:cs typeface="+mn-lt"/>
              </a:rPr>
              <a:t> à </a:t>
            </a:r>
            <a:r>
              <a:rPr lang="en-US" sz="4100" err="1">
                <a:solidFill>
                  <a:srgbClr val="FFEEA4"/>
                </a:solidFill>
                <a:latin typeface="Montserrat"/>
                <a:ea typeface="+mn-lt"/>
                <a:cs typeface="+mn-lt"/>
              </a:rPr>
              <a:t>Luchon</a:t>
            </a:r>
            <a:r>
              <a:rPr lang="en-US" sz="4100" dirty="0">
                <a:solidFill>
                  <a:srgbClr val="FFEEA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4100" err="1">
                <a:solidFill>
                  <a:srgbClr val="FFEEA4"/>
                </a:solidFill>
                <a:latin typeface="Montserrat"/>
                <a:ea typeface="+mn-lt"/>
                <a:cs typeface="+mn-lt"/>
              </a:rPr>
              <a:t>fabrique</a:t>
            </a:r>
            <a:r>
              <a:rPr lang="en-US" sz="4100" dirty="0">
                <a:solidFill>
                  <a:srgbClr val="FFEEA4"/>
                </a:solidFill>
                <a:latin typeface="Montserrat"/>
                <a:ea typeface="+mn-lt"/>
                <a:cs typeface="+mn-lt"/>
              </a:rPr>
              <a:t> des </a:t>
            </a:r>
            <a:r>
              <a:rPr lang="en-US" sz="4100" err="1">
                <a:solidFill>
                  <a:srgbClr val="FFEEA4"/>
                </a:solidFill>
                <a:latin typeface="Montserrat"/>
                <a:ea typeface="+mn-lt"/>
                <a:cs typeface="+mn-lt"/>
              </a:rPr>
              <a:t>chocolats</a:t>
            </a:r>
            <a:r>
              <a:rPr lang="en-US" sz="4100" dirty="0">
                <a:solidFill>
                  <a:srgbClr val="FFEEA4"/>
                </a:solidFill>
                <a:latin typeface="Montserrat"/>
                <a:ea typeface="+mn-lt"/>
                <a:cs typeface="+mn-lt"/>
              </a:rPr>
              <a:t> BIO de façon </a:t>
            </a:r>
            <a:r>
              <a:rPr lang="en-US" sz="4100" err="1">
                <a:solidFill>
                  <a:srgbClr val="FFEEA4"/>
                </a:solidFill>
                <a:latin typeface="Montserrat"/>
                <a:ea typeface="+mn-lt"/>
                <a:cs typeface="+mn-lt"/>
              </a:rPr>
              <a:t>traditionnelle</a:t>
            </a:r>
            <a:r>
              <a:rPr lang="en-US" sz="4100" dirty="0">
                <a:solidFill>
                  <a:srgbClr val="FFEEA4"/>
                </a:solidFill>
                <a:latin typeface="Montserrat"/>
                <a:ea typeface="+mn-lt"/>
                <a:cs typeface="+mn-lt"/>
              </a:rPr>
              <a:t> et </a:t>
            </a:r>
            <a:r>
              <a:rPr lang="en-US" sz="4100" err="1">
                <a:solidFill>
                  <a:srgbClr val="FFEEA4"/>
                </a:solidFill>
                <a:latin typeface="Montserrat"/>
                <a:ea typeface="+mn-lt"/>
                <a:cs typeface="+mn-lt"/>
              </a:rPr>
              <a:t>authentique</a:t>
            </a:r>
            <a:r>
              <a:rPr lang="en-US" sz="4100" dirty="0">
                <a:solidFill>
                  <a:srgbClr val="FFEEA4"/>
                </a:solidFill>
                <a:latin typeface="Montserrat"/>
                <a:ea typeface="+mn-lt"/>
                <a:cs typeface="+mn-lt"/>
              </a:rPr>
              <a:t>, dans le respect du savoir-faire des maîtres chocolatiers </a:t>
            </a:r>
            <a:r>
              <a:rPr lang="en-US" sz="4100" err="1">
                <a:solidFill>
                  <a:srgbClr val="FFEEA4"/>
                </a:solidFill>
                <a:latin typeface="Montserrat"/>
                <a:ea typeface="+mn-lt"/>
                <a:cs typeface="+mn-lt"/>
              </a:rPr>
              <a:t>en</a:t>
            </a:r>
            <a:r>
              <a:rPr lang="en-US" sz="4100" dirty="0">
                <a:solidFill>
                  <a:srgbClr val="FFEEA4"/>
                </a:solidFill>
                <a:latin typeface="Montserrat"/>
                <a:ea typeface="+mn-lt"/>
                <a:cs typeface="+mn-lt"/>
              </a:rPr>
              <a:t> y </a:t>
            </a:r>
            <a:r>
              <a:rPr lang="en-US" sz="4100" err="1">
                <a:solidFill>
                  <a:srgbClr val="FFEEA4"/>
                </a:solidFill>
                <a:latin typeface="Montserrat"/>
                <a:ea typeface="+mn-lt"/>
                <a:cs typeface="+mn-lt"/>
              </a:rPr>
              <a:t>intégrant</a:t>
            </a:r>
            <a:r>
              <a:rPr lang="en-US" sz="4100" dirty="0">
                <a:solidFill>
                  <a:srgbClr val="FFEEA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4100" err="1">
                <a:solidFill>
                  <a:srgbClr val="FFEEA4"/>
                </a:solidFill>
                <a:latin typeface="Montserrat"/>
                <a:ea typeface="+mn-lt"/>
                <a:cs typeface="+mn-lt"/>
              </a:rPr>
              <a:t>une</a:t>
            </a:r>
            <a:r>
              <a:rPr lang="en-US" sz="4100" dirty="0">
                <a:solidFill>
                  <a:srgbClr val="FFEEA4"/>
                </a:solidFill>
                <a:latin typeface="Montserrat"/>
                <a:ea typeface="+mn-lt"/>
                <a:cs typeface="+mn-lt"/>
              </a:rPr>
              <a:t> notion de </a:t>
            </a:r>
            <a:r>
              <a:rPr lang="en-US" sz="4100" err="1">
                <a:solidFill>
                  <a:srgbClr val="FFEEA4"/>
                </a:solidFill>
                <a:latin typeface="Montserrat"/>
                <a:ea typeface="+mn-lt"/>
                <a:cs typeface="+mn-lt"/>
              </a:rPr>
              <a:t>santé</a:t>
            </a:r>
            <a:r>
              <a:rPr lang="en-US" sz="4100" dirty="0">
                <a:solidFill>
                  <a:srgbClr val="FFEEA4"/>
                </a:solidFill>
                <a:latin typeface="Montserrat"/>
                <a:ea typeface="+mn-lt"/>
                <a:cs typeface="+mn-lt"/>
              </a:rPr>
              <a:t> et de bien-</a:t>
            </a:r>
            <a:r>
              <a:rPr lang="en-US" sz="4100" err="1">
                <a:solidFill>
                  <a:srgbClr val="FFEEA4"/>
                </a:solidFill>
                <a:latin typeface="Montserrat"/>
                <a:ea typeface="+mn-lt"/>
                <a:cs typeface="+mn-lt"/>
              </a:rPr>
              <a:t>être</a:t>
            </a:r>
            <a:r>
              <a:rPr lang="en-US" sz="4100" dirty="0">
                <a:solidFill>
                  <a:srgbClr val="FFEEA4"/>
                </a:solidFill>
                <a:latin typeface="Montserrat"/>
                <a:ea typeface="+mn-lt"/>
                <a:cs typeface="+mn-lt"/>
              </a:rPr>
              <a:t>. </a:t>
            </a:r>
            <a:endParaRPr lang="fr-FR" sz="4100" dirty="0">
              <a:latin typeface="Montserrat"/>
            </a:endParaRPr>
          </a:p>
        </p:txBody>
      </p:sp>
      <p:pic>
        <p:nvPicPr>
          <p:cNvPr id="9" name="Image 8" descr="Vente privée Dardenne - Tablettes de chocolat &amp; pâtes à tartiner pas cher">
            <a:extLst>
              <a:ext uri="{FF2B5EF4-FFF2-40B4-BE49-F238E27FC236}">
                <a16:creationId xmlns:a16="http://schemas.microsoft.com/office/drawing/2014/main" id="{745446B9-6878-E4AB-E4CA-0662703A50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95098" y="3556240"/>
            <a:ext cx="27432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972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E322E4D-9B9E-4C64-BE42-98FBE684AF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0743db4-5576-4118-b072-1c0c52a7f350"/>
    <ds:schemaRef ds:uri="5f843e3e-96a9-49ba-81ef-e6e9d51422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2BFF54C-94B8-46E7-96BB-272E574C3C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5A7BC0F-4889-4C2C-9D18-B71B77082C90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Office PowerPoint</Application>
  <PresentationFormat>Personnalisé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Calibri</vt:lpstr>
      <vt:lpstr>Montserrat</vt:lpstr>
      <vt:lpstr>Arial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Affichage TV_Kit de Com</dc:title>
  <cp:lastModifiedBy>Matilde Girou</cp:lastModifiedBy>
  <cp:revision>418</cp:revision>
  <dcterms:created xsi:type="dcterms:W3CDTF">2006-08-16T00:00:00Z</dcterms:created>
  <dcterms:modified xsi:type="dcterms:W3CDTF">2024-10-24T14:04:08Z</dcterms:modified>
  <dc:identifier>DAFir8jKg_A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