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159047-2787-4D7A-B5E2-FDEE9F841AB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