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1C8ECDB-D95E-406F-8E48-9D5ACC0BB71B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