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742A6D-A64C-486C-9562-0AA3410E8E1A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