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6B85846-A067-4627-830E-0A8AA86B8E34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