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AEF065-293C-46D1-817B-412A5115A57A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