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C035F-8049-7672-0BED-A8CE906D42D1}" v="663" dt="2024-10-21T15:35:25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209056"/>
            <a:ext cx="7631365" cy="3980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Champlat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est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une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conserverie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familiale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100% Bio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basée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Gard entre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l'Occitanie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et la Provence. 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Impliquée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commerce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équitable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depuis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20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ans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,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Champlat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entretient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des relations de long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terme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avec les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agriculteurs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locaux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respect des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cultivateurs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planète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.</a:t>
            </a:r>
            <a:endParaRPr lang="en-US" sz="1400" dirty="0">
              <a:solidFill>
                <a:srgbClr val="444956"/>
              </a:solidFill>
              <a:latin typeface="Montserrat"/>
            </a:endParaRPr>
          </a:p>
        </p:txBody>
      </p:sp>
      <p:pic>
        <p:nvPicPr>
          <p:cNvPr id="8" name="Image 7" descr="Champlat Sarl - entreprise bio en Occitanie">
            <a:extLst>
              <a:ext uri="{FF2B5EF4-FFF2-40B4-BE49-F238E27FC236}">
                <a16:creationId xmlns:a16="http://schemas.microsoft.com/office/drawing/2014/main" id="{33DD3E43-F871-660E-C07F-79D7E68AE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611" y="2434638"/>
            <a:ext cx="2743199" cy="19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55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78E3D5-4278-4F2C-8A99-FE6C0DEA88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E80FCE46-740D-4CB2-B5ED-62DCC42249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CCA1F5-96E3-4EB1-85E1-886E2CFEA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30</cp:revision>
  <dcterms:created xsi:type="dcterms:W3CDTF">2023-08-18T07:37:51Z</dcterms:created>
  <dcterms:modified xsi:type="dcterms:W3CDTF">2024-10-21T15:36:12Z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