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5361C75-DB0A-4F6E-8A30-6EEE90677884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