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7DE69E6-6828-402B-A1C4-116C2B9D0C1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