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97DEFFB-BEDD-46DA-8E8E-31DC3C58DFE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