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FBB4D8-8962-44CA-90F3-61586B876C77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