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CECDBA-2B69-47DB-BC3A-A0E19387CF46}" v="2" dt="2023-08-18T12:48:36.4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FCECDBA-2B69-47DB-BC3A-A0E19387CF46}"/>
    <pc:docChg chg="addSld delSld addMainMaster modMainMaster">
      <pc:chgData name="Thomas Castella" userId="S::thomas.castella@agence-adocc.com::898b9b16-eabe-4cfa-8feb-61a5123ac1e1" providerId="AD" clId="Web-{4FCECDBA-2B69-47DB-BC3A-A0E19387CF46}" dt="2023-08-18T12:48:36.464" v="1"/>
      <pc:docMkLst>
        <pc:docMk/>
      </pc:docMkLst>
      <pc:sldChg chg="del">
        <pc:chgData name="Thomas Castella" userId="S::thomas.castella@agence-adocc.com::898b9b16-eabe-4cfa-8feb-61a5123ac1e1" providerId="AD" clId="Web-{4FCECDBA-2B69-47DB-BC3A-A0E19387CF46}" dt="2023-08-18T12:48:36.46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FCECDBA-2B69-47DB-BC3A-A0E19387CF46}" dt="2023-08-18T12:48:33.183" v="0"/>
        <pc:sldMkLst>
          <pc:docMk/>
          <pc:sldMk cId="603949895" sldId="257"/>
        </pc:sldMkLst>
      </pc:sldChg>
      <pc:sldMasterChg chg="add ad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19895549">
            <a:off x="9818848" y="2074986"/>
            <a:ext cx="2010017" cy="2743200"/>
          </a:xfrm>
          <a:custGeom>
            <a:avLst/>
            <a:gdLst/>
            <a:ahLst/>
            <a:cxnLst/>
            <a:rect l="l" t="t" r="r" b="b"/>
            <a:pathLst>
              <a:path w="3015026" h="4114800">
                <a:moveTo>
                  <a:pt x="0" y="0"/>
                </a:moveTo>
                <a:lnTo>
                  <a:pt x="3015026" y="0"/>
                </a:lnTo>
                <a:lnTo>
                  <a:pt x="30150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10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Société Fromagère de Rodez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spécialisée depuis plus de 60 ans dans la fabrication de fromages à pâtes fraîches, pâtes pressées, pâtes persillées et lait de consommation de vache et de chèvre.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Elle s'est entourée de 900 producteurs partenaires locaux lui fournissant le lait.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6039498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8FF997-4D0F-42DD-A038-B9EC46B80D21}"/>
</file>

<file path=customXml/itemProps2.xml><?xml version="1.0" encoding="utf-8"?>
<ds:datastoreItem xmlns:ds="http://schemas.openxmlformats.org/officeDocument/2006/customXml" ds:itemID="{254D7A1D-356B-4F2E-911C-6F7AE5F4AF3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07CBE674-849E-455B-87BA-08E66C712B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2023-08-18T12:48:23Z</dcterms:created>
  <dcterms:modified xsi:type="dcterms:W3CDTF">2023-08-18T12:48:37Z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