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9383B2-B7D3-4141-AE07-ADB0976472F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