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6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CB75D2-446F-0756-C384-ED0D4FF051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842120F-E528-DDD7-6F35-A8225D11BE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7790A0E-6835-8A4A-7954-9FD0A5B01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453C68D-B586-EF81-19ED-0D088FBA5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1284EC1-C9D6-8DDC-D5DE-F2539DE49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9039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EB3536-1226-DA2D-66AA-65B5E0D20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5A57E49-CD02-AA3B-2457-4752C42BD3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006B70B-DDF5-FAB7-5EEB-B1DB33434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502113-3932-4D7F-8727-70D565DDD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4F94643-8197-BD58-6A99-6DCDFED3D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1648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D374D09-F009-8B45-2EA3-69DA5B3146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993CE71-11A9-717B-8C99-B9A98E2BB2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A0AD095-0683-C8B7-7A4B-8E1F923C8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1FDCAA0-83F5-AEC6-1AC3-46C49A639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DD2978E-A7FC-341D-0EFB-A849B9B8E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5643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5488F8-744B-0FCA-52B4-13688EC8C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B09DA21-552C-3380-A681-831EE358E8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8FE2985-3743-7263-D48D-39ADB8C6A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DBD2BDD-1C07-34E4-2E72-074906891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D4E003-EE6B-62B1-2112-5123AED73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6470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083B0F-1C5C-8726-16C4-B05BEC728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0D25E31-A1B2-D2BF-76C2-9C3FD9B09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2EF3612-70B7-83A5-6FDD-BC255FCF0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AECF83B-8D80-4AB9-2258-4795014AE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356CE5-A59C-71D0-57CD-CA7D48AA5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081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CA2FF4-2C93-F55C-B445-83F92F4C0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F859482-39E8-735E-E88B-E7F6291CF7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ADC4723-FAC0-D314-8FFF-80BB47D13B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BFDA662-026E-68FB-0368-C31815DFB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59F539F-273B-1CCE-9F94-E39B218AC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F5C0277-0A22-DE53-E988-A22BF26ED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1381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3AFA08-4294-1B39-6449-B8F55A8C0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F1104D-53EC-5804-8484-4ADAB4BA1C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FF34B3D-DC93-EB35-3019-2ED066C051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2A47F0D-1810-D630-D93C-34900DC33F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FB85C66-9A9C-E4FA-58A2-41B79D3298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BA6D353-6C48-9035-08EC-54EB4DE17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75D0B64-17AF-E77C-D0D8-C90E414FC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AF00D83-0976-EE2E-B207-A3D5ECDB1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1084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354346-2EF8-ADFB-735F-5BC034E6A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48AD0BD-672E-175D-4F3D-D9D39F993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9919C6-91BA-7679-2610-06FB7753C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701A859-4A1B-3D64-01CA-A75BEC190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4277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CFCB141-3E7A-59CE-FD01-77E663101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D533CA9-74F8-3AB9-B18E-F1EDF54E4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A8A6B2D-CED5-BDA5-7895-E33484EE5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2291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C5B80C-E151-4A2E-ACC4-9C332857F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D6D4E33-4E4D-F7FC-4793-0F97E04A80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6E8AD35-C2D5-EE33-1C0E-A4113D923B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7486FAD-3EC0-9FBC-EA93-40891C188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6718525-4EBF-AC04-5C30-1B6793BA5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8FFDEC7-0A15-DF46-3A01-93280A419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258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CF7444-6345-E1A5-38A2-B1B012322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70CA029-87DE-E482-CE9A-23395BBCC4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F2A23CD-7CDB-008C-9BBE-85BD28E378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7A6658A-6E53-1D4E-7C97-5C73E517D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AF3A6C0-3E45-80D3-77E8-F79652B4E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EC7E830-C016-0396-52A4-1CB3E181D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4903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4A4FEA2-981C-17AA-9BAF-E081DB578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91381A-B509-6F08-F585-76FFEA6A10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B56B3C5-CA3F-7310-5D37-16E5629CF3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1666E2-9A0C-62DB-1C50-AE1BB710AC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43C0AB3-436C-7DDD-E252-B66D69E955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2542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7" name="TextBox 7"/>
          <p:cNvSpPr txBox="1"/>
          <p:nvPr/>
        </p:nvSpPr>
        <p:spPr>
          <a:xfrm>
            <a:off x="1087184" y="1326441"/>
            <a:ext cx="7928367" cy="3404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Depuis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plus de 40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ans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, les </a:t>
            </a:r>
            <a:r>
              <a:rPr lang="en-US" sz="2733" b="1" dirty="0" err="1">
                <a:solidFill>
                  <a:srgbClr val="FFEEA4"/>
                </a:solidFill>
                <a:latin typeface="Montserrat"/>
              </a:rPr>
              <a:t>Fermiers</a:t>
            </a:r>
            <a:r>
              <a:rPr lang="en-US" sz="2733" b="1" dirty="0">
                <a:solidFill>
                  <a:srgbClr val="FFEEA4"/>
                </a:solidFill>
                <a:latin typeface="Montserrat"/>
              </a:rPr>
              <a:t> du Gers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élèvent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de la volaille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en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plein air. </a:t>
            </a:r>
            <a:endParaRPr lang="fr-FR" sz="2733">
              <a:solidFill>
                <a:srgbClr val="FFEEA4"/>
              </a:solidFill>
              <a:latin typeface="Montserrat"/>
              <a:ea typeface="Calibri"/>
              <a:cs typeface="Calibri"/>
            </a:endParaRPr>
          </a:p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Ils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attachent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une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très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grande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importance au respect de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l’environnement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et font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perdurer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la tradition de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leurs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aînés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en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matière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d'élevage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.     </a:t>
            </a:r>
          </a:p>
        </p:txBody>
      </p:sp>
      <p:pic>
        <p:nvPicPr>
          <p:cNvPr id="8" name="Image 7" descr="Fermiers du Gers Condom - Abattoir (adresse, horaires, menu)">
            <a:extLst>
              <a:ext uri="{FF2B5EF4-FFF2-40B4-BE49-F238E27FC236}">
                <a16:creationId xmlns:a16="http://schemas.microsoft.com/office/drawing/2014/main" id="{40D7E6CC-083E-0146-6C31-95280E2D25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80522" y="2079894"/>
            <a:ext cx="2259853" cy="2259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5599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DB2063B-CA94-42CD-80E6-4C91D0925F70}"/>
</file>

<file path=customXml/itemProps2.xml><?xml version="1.0" encoding="utf-8"?>
<ds:datastoreItem xmlns:ds="http://schemas.openxmlformats.org/officeDocument/2006/customXml" ds:itemID="{FBAA844E-B969-44B6-A031-6543C681D97D}"/>
</file>

<file path=customXml/itemProps3.xml><?xml version="1.0" encoding="utf-8"?>
<ds:datastoreItem xmlns:ds="http://schemas.openxmlformats.org/officeDocument/2006/customXml" ds:itemID="{3FD10647-69FA-4995-8725-0BECE9A382C3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Montserrat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Laura Palous</dc:creator>
  <cp:lastModifiedBy>Laura Palous</cp:lastModifiedBy>
  <cp:revision>1</cp:revision>
  <dcterms:created xsi:type="dcterms:W3CDTF">2024-08-22T06:43:10Z</dcterms:created>
  <dcterms:modified xsi:type="dcterms:W3CDTF">2024-08-22T06:43:37Z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