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2C52CDD-82AA-4A2A-975B-867208B08B51}" v="2" dt="2023-08-18T13:24:44.01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12C52CDD-82AA-4A2A-975B-867208B08B51}"/>
    <pc:docChg chg="addSld delSld addMainMaster modMainMaster">
      <pc:chgData name="Thomas Castella" userId="S::thomas.castella@agence-adocc.com::898b9b16-eabe-4cfa-8feb-61a5123ac1e1" providerId="AD" clId="Web-{12C52CDD-82AA-4A2A-975B-867208B08B51}" dt="2023-08-18T13:24:44.019" v="1"/>
      <pc:docMkLst>
        <pc:docMk/>
      </pc:docMkLst>
      <pc:sldChg chg="del">
        <pc:chgData name="Thomas Castella" userId="S::thomas.castella@agence-adocc.com::898b9b16-eabe-4cfa-8feb-61a5123ac1e1" providerId="AD" clId="Web-{12C52CDD-82AA-4A2A-975B-867208B08B51}" dt="2023-08-18T13:24:44.019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12C52CDD-82AA-4A2A-975B-867208B08B51}" dt="2023-08-18T13:24:41.331" v="0"/>
        <pc:sldMkLst>
          <pc:docMk/>
          <pc:sldMk cId="3778695579" sldId="257"/>
        </pc:sldMkLst>
      </pc:sldChg>
      <pc:sldMasterChg chg="add addSldLayout">
        <pc:chgData name="Thomas Castella" userId="S::thomas.castella@agence-adocc.com::898b9b16-eabe-4cfa-8feb-61a5123ac1e1" providerId="AD" clId="Web-{12C52CDD-82AA-4A2A-975B-867208B08B51}" dt="2023-08-18T13:24:41.331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12C52CDD-82AA-4A2A-975B-867208B08B51}" dt="2023-08-18T13:24:41.331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12C52CDD-82AA-4A2A-975B-867208B08B51}" dt="2023-08-18T13:24:41.331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12C52CDD-82AA-4A2A-975B-867208B08B51}" dt="2023-08-18T13:24:41.331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12C52CDD-82AA-4A2A-975B-867208B08B51}" dt="2023-08-18T13:24:41.331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12C52CDD-82AA-4A2A-975B-867208B08B51}" dt="2023-08-18T13:24:41.331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12C52CDD-82AA-4A2A-975B-867208B08B51}" dt="2023-08-18T13:24:41.331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12C52CDD-82AA-4A2A-975B-867208B08B51}" dt="2023-08-18T13:24:41.331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12C52CDD-82AA-4A2A-975B-867208B08B51}" dt="2023-08-18T13:24:41.331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12C52CDD-82AA-4A2A-975B-867208B08B51}" dt="2023-08-18T13:24:41.331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12C52CDD-82AA-4A2A-975B-867208B08B51}" dt="2023-08-18T13:24:41.331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12C52CDD-82AA-4A2A-975B-867208B08B51}" dt="2023-08-18T13:24:41.331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12C52CDD-82AA-4A2A-975B-867208B08B51}" dt="2023-08-18T13:24:41.331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12C52CDD-82AA-4A2A-975B-867208B08B51}" dt="2023-08-18T13:24:41.331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12C52CDD-82AA-4A2A-975B-867208B08B51}" dt="2023-08-18T13:24:41.331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12C52CDD-82AA-4A2A-975B-867208B08B51}" dt="2023-08-18T13:24:41.331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12C52CDD-82AA-4A2A-975B-867208B08B51}" dt="2023-08-18T13:24:41.331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12C52CDD-82AA-4A2A-975B-867208B08B51}" dt="2023-08-18T13:24:41.331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12C52CDD-82AA-4A2A-975B-867208B08B51}" dt="2023-08-18T13:24:41.331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12C52CDD-82AA-4A2A-975B-867208B08B51}" dt="2023-08-18T13:24:41.331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12C52CDD-82AA-4A2A-975B-867208B08B51}" dt="2023-08-18T13:24:41.331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12C52CDD-82AA-4A2A-975B-867208B08B51}" dt="2023-08-18T13:24:41.331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12C52CDD-82AA-4A2A-975B-867208B08B51}" dt="2023-08-18T13:24:41.331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12C52CDD-82AA-4A2A-975B-867208B08B51}" dt="2023-08-18T13:24:41.331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49007" y="862188"/>
            <a:ext cx="7945205" cy="681923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 </a:t>
            </a:r>
            <a:r>
              <a:rPr lang="en-US" sz="2733">
                <a:solidFill>
                  <a:srgbClr val="662962"/>
                </a:solidFill>
                <a:latin typeface="Montserrat Bold"/>
              </a:rPr>
              <a:t>Terra Alter Gascogne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est une plateforme regroupant des producteurs bio et locaux.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Elle a pour objectifs de soutenir une agriculture familiale et durable et de démocratiser une alimentation saine et équitable.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L'entreprise fait également partie du réseau de l'Economie Sociale et Solidaire. 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662962"/>
              </a:solidFill>
              <a:latin typeface="Montserrat"/>
            </a:endParaRP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662962"/>
              </a:solidFill>
              <a:latin typeface="Montserrat"/>
            </a:endParaRP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662962"/>
              </a:solidFill>
              <a:latin typeface="Montserrat"/>
            </a:endParaRPr>
          </a:p>
          <a:p>
            <a:pPr algn="ctr">
              <a:lnSpc>
                <a:spcPts val="3982"/>
              </a:lnSpc>
            </a:pPr>
            <a:endParaRPr lang="en-US" sz="2733">
              <a:solidFill>
                <a:srgbClr val="662962"/>
              </a:solidFill>
              <a:latin typeface="Montserrat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9474867" y="2194386"/>
            <a:ext cx="2569899" cy="2102645"/>
          </a:xfrm>
          <a:custGeom>
            <a:avLst/>
            <a:gdLst/>
            <a:ahLst/>
            <a:cxnLst/>
            <a:rect l="l" t="t" r="r" b="b"/>
            <a:pathLst>
              <a:path w="3854848" h="3153967">
                <a:moveTo>
                  <a:pt x="0" y="0"/>
                </a:moveTo>
                <a:lnTo>
                  <a:pt x="3854849" y="0"/>
                </a:lnTo>
                <a:lnTo>
                  <a:pt x="3854849" y="3153967"/>
                </a:lnTo>
                <a:lnTo>
                  <a:pt x="0" y="3153967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377869557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4" ma:contentTypeDescription="Crée un document." ma:contentTypeScope="" ma:versionID="36d2cc06f2870e3d169fb2ed3e3b8b64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6ed6072b332c46ccc621029bf076c29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E506966E-EA9A-485B-A156-71E82015A4E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3E9400E-4F95-4CD9-82F8-059FC370FDFD}"/>
</file>

<file path=customXml/itemProps3.xml><?xml version="1.0" encoding="utf-8"?>
<ds:datastoreItem xmlns:ds="http://schemas.openxmlformats.org/officeDocument/2006/customXml" ds:itemID="{C95BB93B-197C-467B-991A-F3ABE438FA9E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2</cp:revision>
  <dcterms:created xsi:type="dcterms:W3CDTF">2023-08-18T13:24:25Z</dcterms:created>
  <dcterms:modified xsi:type="dcterms:W3CDTF">2023-08-18T13:24:49Z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