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626BA4-49E4-4791-B1AD-B73B6D48D0CC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