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602AE3-C47D-4379-861C-3E03E082684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