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D153DC7-306E-4886-8966-2577EDA5942F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