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6419E5-0F27-4CC8-B3A3-F385A5C587C4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