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4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BBE2E-3B07-6554-A6F4-155B848D1D41}" v="22" dt="2024-10-22T13:38:40.150"/>
    <p1510:client id="{9977D8CB-5CF9-FC6D-DC93-62A8EA481F46}" v="7" dt="2024-10-22T13:26:20.399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8798" y="1028700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246412" y="2317149"/>
            <a:ext cx="12566588" cy="5144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5"/>
              </a:lnSpc>
            </a:pPr>
            <a:r>
              <a:rPr lang="en-US" sz="4100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Si-Bio 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propose des jus de fruits BIO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issus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 de son propre site de production de fruits et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légumes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situé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sur La Plaine du Roussillon entre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mer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montagne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 Le savoir-faire et la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sont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préservés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grâce à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 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récolte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 transformation </a:t>
            </a:r>
            <a:r>
              <a:rPr lang="en-US" sz="4100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artisanales</a:t>
            </a:r>
            <a:r>
              <a:rPr lang="en-US" sz="4100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4100" dirty="0" err="1">
              <a:solidFill>
                <a:srgbClr val="662962"/>
              </a:solidFill>
              <a:latin typeface="Montserrat"/>
              <a:ea typeface="Calibri"/>
              <a:cs typeface="Calibri"/>
            </a:endParaRPr>
          </a:p>
        </p:txBody>
      </p:sp>
      <p:pic>
        <p:nvPicPr>
          <p:cNvPr id="8" name="Image 7" descr="Si Bio">
            <a:extLst>
              <a:ext uri="{FF2B5EF4-FFF2-40B4-BE49-F238E27FC236}">
                <a16:creationId xmlns:a16="http://schemas.microsoft.com/office/drawing/2014/main" id="{73860D26-63F5-6266-A6ED-723591304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63777" y="3428202"/>
            <a:ext cx="4015596" cy="343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4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Montserrat</vt:lpstr>
      <vt:lpstr>Calibri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418</cp:revision>
  <dcterms:created xsi:type="dcterms:W3CDTF">2006-08-16T00:00:00Z</dcterms:created>
  <dcterms:modified xsi:type="dcterms:W3CDTF">2024-10-24T14:04:37Z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