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C26407C-6D2F-45BD-A42F-0342D5604FBE}" v="2" dt="2023-08-18T08:16:42.8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C26407C-6D2F-45BD-A42F-0342D5604FBE}"/>
    <pc:docChg chg="addSld delSld addMainMaster modMainMaster">
      <pc:chgData name="Thomas Castella" userId="S::thomas.castella@agence-adocc.com::898b9b16-eabe-4cfa-8feb-61a5123ac1e1" providerId="AD" clId="Web-{EC26407C-6D2F-45BD-A42F-0342D5604FBE}" dt="2023-08-18T08:16:42.870" v="1"/>
      <pc:docMkLst>
        <pc:docMk/>
      </pc:docMkLst>
      <pc:sldChg chg="del">
        <pc:chgData name="Thomas Castella" userId="S::thomas.castella@agence-adocc.com::898b9b16-eabe-4cfa-8feb-61a5123ac1e1" providerId="AD" clId="Web-{EC26407C-6D2F-45BD-A42F-0342D5604FBE}" dt="2023-08-18T08:16:42.870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EC26407C-6D2F-45BD-A42F-0342D5604FBE}" dt="2023-08-18T08:16:41.166" v="0"/>
        <pc:sldMkLst>
          <pc:docMk/>
          <pc:sldMk cId="702920180" sldId="257"/>
        </pc:sldMkLst>
      </pc:sldChg>
      <pc:sldMasterChg chg="add addSldLayout">
        <pc:chgData name="Thomas Castella" userId="S::thomas.castella@agence-adocc.com::898b9b16-eabe-4cfa-8feb-61a5123ac1e1" providerId="AD" clId="Web-{EC26407C-6D2F-45BD-A42F-0342D5604FBE}" dt="2023-08-18T08:16:41.166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C26407C-6D2F-45BD-A42F-0342D5604FBE}" dt="2023-08-18T08:16:41.166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C26407C-6D2F-45BD-A42F-0342D5604FBE}" dt="2023-08-18T08:16:41.166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C26407C-6D2F-45BD-A42F-0342D5604FBE}" dt="2023-08-18T08:16:41.166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235685" y="1070609"/>
            <a:ext cx="7631365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Ancrée dans le Piémont Pyrénéen, aux portes de Saint-Gaudens,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Ferme de Prouzic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produit son lait et le transforme sur place en yaourts et fromages.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Le lait du matin permet la fabrication du fromage et la mise en poche du lait cru, et le lait du soir est transformé en yaourts le lendemain.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177634" y="2440671"/>
            <a:ext cx="3071516" cy="1976659"/>
          </a:xfrm>
          <a:custGeom>
            <a:avLst/>
            <a:gdLst/>
            <a:ahLst/>
            <a:cxnLst/>
            <a:rect l="l" t="t" r="r" b="b"/>
            <a:pathLst>
              <a:path w="4607274" h="2964989">
                <a:moveTo>
                  <a:pt x="0" y="0"/>
                </a:moveTo>
                <a:lnTo>
                  <a:pt x="4607274" y="0"/>
                </a:lnTo>
                <a:lnTo>
                  <a:pt x="4607274" y="2964990"/>
                </a:lnTo>
                <a:lnTo>
                  <a:pt x="0" y="296499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70292018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EB0DB87-C192-44D0-AA9E-C6E811B3D3F6}"/>
</file>

<file path=customXml/itemProps2.xml><?xml version="1.0" encoding="utf-8"?>
<ds:datastoreItem xmlns:ds="http://schemas.openxmlformats.org/officeDocument/2006/customXml" ds:itemID="{4FB7C37D-0494-45B3-A9B9-EBD1489E311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95289DC-B681-415B-A9BF-8DD242436C59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2023-08-18T08:16:03Z</dcterms:created>
  <dcterms:modified xsi:type="dcterms:W3CDTF">2023-08-18T08:16:51Z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