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DE4D63A-B002-40F7-8707-4981AB1FA447}" v="2" dt="2023-08-18T12:06:47.18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2DE4D63A-B002-40F7-8707-4981AB1FA447}"/>
    <pc:docChg chg="addSld delSld addMainMaster modMainMaster">
      <pc:chgData name="Thomas Castella" userId="S::thomas.castella@agence-adocc.com::898b9b16-eabe-4cfa-8feb-61a5123ac1e1" providerId="AD" clId="Web-{2DE4D63A-B002-40F7-8707-4981AB1FA447}" dt="2023-08-18T12:06:47.189" v="1"/>
      <pc:docMkLst>
        <pc:docMk/>
      </pc:docMkLst>
      <pc:sldChg chg="del">
        <pc:chgData name="Thomas Castella" userId="S::thomas.castella@agence-adocc.com::898b9b16-eabe-4cfa-8feb-61a5123ac1e1" providerId="AD" clId="Web-{2DE4D63A-B002-40F7-8707-4981AB1FA447}" dt="2023-08-18T12:06:47.189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2DE4D63A-B002-40F7-8707-4981AB1FA447}" dt="2023-08-18T12:06:44.454" v="0"/>
        <pc:sldMkLst>
          <pc:docMk/>
          <pc:sldMk cId="2919386193" sldId="257"/>
        </pc:sldMkLst>
      </pc:sldChg>
      <pc:sldMasterChg chg="add addSldLayout">
        <pc:chgData name="Thomas Castella" userId="S::thomas.castella@agence-adocc.com::898b9b16-eabe-4cfa-8feb-61a5123ac1e1" providerId="AD" clId="Web-{2DE4D63A-B002-40F7-8707-4981AB1FA447}" dt="2023-08-18T12:06:44.454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2DE4D63A-B002-40F7-8707-4981AB1FA447}" dt="2023-08-18T12:06:44.454" v="0"/>
          <pc:sldLayoutMkLst>
            <pc:docMk/>
            <pc:sldMasterMk cId="0" sldId="2147483648"/>
            <pc:sldLayoutMk cId="0" sldId="2147483649"/>
          </pc:sldLayoutMkLst>
        </pc:sldLayoutChg>
        <pc:sldLayoutChg chg="add">
          <pc:chgData name="Thomas Castella" userId="S::thomas.castella@agence-adocc.com::898b9b16-eabe-4cfa-8feb-61a5123ac1e1" providerId="AD" clId="Web-{2DE4D63A-B002-40F7-8707-4981AB1FA447}" dt="2023-08-18T12:06:44.454" v="0"/>
          <pc:sldLayoutMkLst>
            <pc:docMk/>
            <pc:sldMasterMk cId="0" sldId="2147483648"/>
            <pc:sldLayoutMk cId="0" sldId="2147483650"/>
          </pc:sldLayoutMkLst>
        </pc:sldLayoutChg>
        <pc:sldLayoutChg chg="add">
          <pc:chgData name="Thomas Castella" userId="S::thomas.castella@agence-adocc.com::898b9b16-eabe-4cfa-8feb-61a5123ac1e1" providerId="AD" clId="Web-{2DE4D63A-B002-40F7-8707-4981AB1FA447}" dt="2023-08-18T12:06:44.454" v="0"/>
          <pc:sldLayoutMkLst>
            <pc:docMk/>
            <pc:sldMasterMk cId="0" sldId="2147483648"/>
            <pc:sldLayoutMk cId="0" sldId="2147483651"/>
          </pc:sldLayoutMkLst>
        </pc:sldLayoutChg>
        <pc:sldLayoutChg chg="add">
          <pc:chgData name="Thomas Castella" userId="S::thomas.castella@agence-adocc.com::898b9b16-eabe-4cfa-8feb-61a5123ac1e1" providerId="AD" clId="Web-{2DE4D63A-B002-40F7-8707-4981AB1FA447}" dt="2023-08-18T12:06:44.454" v="0"/>
          <pc:sldLayoutMkLst>
            <pc:docMk/>
            <pc:sldMasterMk cId="0" sldId="2147483648"/>
            <pc:sldLayoutMk cId="0" sldId="2147483652"/>
          </pc:sldLayoutMkLst>
        </pc:sldLayoutChg>
        <pc:sldLayoutChg chg="add">
          <pc:chgData name="Thomas Castella" userId="S::thomas.castella@agence-adocc.com::898b9b16-eabe-4cfa-8feb-61a5123ac1e1" providerId="AD" clId="Web-{2DE4D63A-B002-40F7-8707-4981AB1FA447}" dt="2023-08-18T12:06:44.454" v="0"/>
          <pc:sldLayoutMkLst>
            <pc:docMk/>
            <pc:sldMasterMk cId="0" sldId="2147483648"/>
            <pc:sldLayoutMk cId="0" sldId="2147483653"/>
          </pc:sldLayoutMkLst>
        </pc:sldLayoutChg>
        <pc:sldLayoutChg chg="add">
          <pc:chgData name="Thomas Castella" userId="S::thomas.castella@agence-adocc.com::898b9b16-eabe-4cfa-8feb-61a5123ac1e1" providerId="AD" clId="Web-{2DE4D63A-B002-40F7-8707-4981AB1FA447}" dt="2023-08-18T12:06:44.454" v="0"/>
          <pc:sldLayoutMkLst>
            <pc:docMk/>
            <pc:sldMasterMk cId="0" sldId="2147483648"/>
            <pc:sldLayoutMk cId="0" sldId="2147483654"/>
          </pc:sldLayoutMkLst>
        </pc:sldLayoutChg>
        <pc:sldLayoutChg chg="add">
          <pc:chgData name="Thomas Castella" userId="S::thomas.castella@agence-adocc.com::898b9b16-eabe-4cfa-8feb-61a5123ac1e1" providerId="AD" clId="Web-{2DE4D63A-B002-40F7-8707-4981AB1FA447}" dt="2023-08-18T12:06:44.454" v="0"/>
          <pc:sldLayoutMkLst>
            <pc:docMk/>
            <pc:sldMasterMk cId="0" sldId="2147483648"/>
            <pc:sldLayoutMk cId="0" sldId="2147483655"/>
          </pc:sldLayoutMkLst>
        </pc:sldLayoutChg>
        <pc:sldLayoutChg chg="add">
          <pc:chgData name="Thomas Castella" userId="S::thomas.castella@agence-adocc.com::898b9b16-eabe-4cfa-8feb-61a5123ac1e1" providerId="AD" clId="Web-{2DE4D63A-B002-40F7-8707-4981AB1FA447}" dt="2023-08-18T12:06:44.454" v="0"/>
          <pc:sldLayoutMkLst>
            <pc:docMk/>
            <pc:sldMasterMk cId="0" sldId="2147483648"/>
            <pc:sldLayoutMk cId="0" sldId="2147483656"/>
          </pc:sldLayoutMkLst>
        </pc:sldLayoutChg>
        <pc:sldLayoutChg chg="add">
          <pc:chgData name="Thomas Castella" userId="S::thomas.castella@agence-adocc.com::898b9b16-eabe-4cfa-8feb-61a5123ac1e1" providerId="AD" clId="Web-{2DE4D63A-B002-40F7-8707-4981AB1FA447}" dt="2023-08-18T12:06:44.454" v="0"/>
          <pc:sldLayoutMkLst>
            <pc:docMk/>
            <pc:sldMasterMk cId="0" sldId="2147483648"/>
            <pc:sldLayoutMk cId="0" sldId="2147483657"/>
          </pc:sldLayoutMkLst>
        </pc:sldLayoutChg>
        <pc:sldLayoutChg chg="add">
          <pc:chgData name="Thomas Castella" userId="S::thomas.castella@agence-adocc.com::898b9b16-eabe-4cfa-8feb-61a5123ac1e1" providerId="AD" clId="Web-{2DE4D63A-B002-40F7-8707-4981AB1FA447}" dt="2023-08-18T12:06:44.454" v="0"/>
          <pc:sldLayoutMkLst>
            <pc:docMk/>
            <pc:sldMasterMk cId="0" sldId="2147483648"/>
            <pc:sldLayoutMk cId="0" sldId="2147483658"/>
          </pc:sldLayoutMkLst>
        </pc:sldLayoutChg>
        <pc:sldLayoutChg chg="add">
          <pc:chgData name="Thomas Castella" userId="S::thomas.castella@agence-adocc.com::898b9b16-eabe-4cfa-8feb-61a5123ac1e1" providerId="AD" clId="Web-{2DE4D63A-B002-40F7-8707-4981AB1FA447}" dt="2023-08-18T12:06:44.454" v="0"/>
          <pc:sldLayoutMkLst>
            <pc:docMk/>
            <pc:sldMasterMk cId="0" sldId="2147483648"/>
            <pc:sldLayoutMk cId="0" sldId="2147483659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2DE4D63A-B002-40F7-8707-4981AB1FA447}" dt="2023-08-18T12:06:44.454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2DE4D63A-B002-40F7-8707-4981AB1FA447}" dt="2023-08-18T12:06:44.454" v="0"/>
          <pc:sldLayoutMkLst>
            <pc:docMk/>
            <pc:sldMasterMk cId="3071127875" sldId="2147483660"/>
            <pc:sldLayoutMk cId="3310491181" sldId="2147483661"/>
          </pc:sldLayoutMkLst>
        </pc:sldLayoutChg>
        <pc:sldLayoutChg chg="replId">
          <pc:chgData name="Thomas Castella" userId="S::thomas.castella@agence-adocc.com::898b9b16-eabe-4cfa-8feb-61a5123ac1e1" providerId="AD" clId="Web-{2DE4D63A-B002-40F7-8707-4981AB1FA447}" dt="2023-08-18T12:06:44.454" v="0"/>
          <pc:sldLayoutMkLst>
            <pc:docMk/>
            <pc:sldMasterMk cId="3071127875" sldId="2147483660"/>
            <pc:sldLayoutMk cId="3841795644" sldId="2147483662"/>
          </pc:sldLayoutMkLst>
        </pc:sldLayoutChg>
        <pc:sldLayoutChg chg="replId">
          <pc:chgData name="Thomas Castella" userId="S::thomas.castella@agence-adocc.com::898b9b16-eabe-4cfa-8feb-61a5123ac1e1" providerId="AD" clId="Web-{2DE4D63A-B002-40F7-8707-4981AB1FA447}" dt="2023-08-18T12:06:44.454" v="0"/>
          <pc:sldLayoutMkLst>
            <pc:docMk/>
            <pc:sldMasterMk cId="3071127875" sldId="2147483660"/>
            <pc:sldLayoutMk cId="3466923455" sldId="2147483663"/>
          </pc:sldLayoutMkLst>
        </pc:sldLayoutChg>
        <pc:sldLayoutChg chg="replId">
          <pc:chgData name="Thomas Castella" userId="S::thomas.castella@agence-adocc.com::898b9b16-eabe-4cfa-8feb-61a5123ac1e1" providerId="AD" clId="Web-{2DE4D63A-B002-40F7-8707-4981AB1FA447}" dt="2023-08-18T12:06:44.454" v="0"/>
          <pc:sldLayoutMkLst>
            <pc:docMk/>
            <pc:sldMasterMk cId="3071127875" sldId="2147483660"/>
            <pc:sldLayoutMk cId="3747632232" sldId="2147483664"/>
          </pc:sldLayoutMkLst>
        </pc:sldLayoutChg>
        <pc:sldLayoutChg chg="replId">
          <pc:chgData name="Thomas Castella" userId="S::thomas.castella@agence-adocc.com::898b9b16-eabe-4cfa-8feb-61a5123ac1e1" providerId="AD" clId="Web-{2DE4D63A-B002-40F7-8707-4981AB1FA447}" dt="2023-08-18T12:06:44.454" v="0"/>
          <pc:sldLayoutMkLst>
            <pc:docMk/>
            <pc:sldMasterMk cId="3071127875" sldId="2147483660"/>
            <pc:sldLayoutMk cId="2611866596" sldId="2147483665"/>
          </pc:sldLayoutMkLst>
        </pc:sldLayoutChg>
        <pc:sldLayoutChg chg="replId">
          <pc:chgData name="Thomas Castella" userId="S::thomas.castella@agence-adocc.com::898b9b16-eabe-4cfa-8feb-61a5123ac1e1" providerId="AD" clId="Web-{2DE4D63A-B002-40F7-8707-4981AB1FA447}" dt="2023-08-18T12:06:44.454" v="0"/>
          <pc:sldLayoutMkLst>
            <pc:docMk/>
            <pc:sldMasterMk cId="3071127875" sldId="2147483660"/>
            <pc:sldLayoutMk cId="3395854097" sldId="2147483666"/>
          </pc:sldLayoutMkLst>
        </pc:sldLayoutChg>
        <pc:sldLayoutChg chg="replId">
          <pc:chgData name="Thomas Castella" userId="S::thomas.castella@agence-adocc.com::898b9b16-eabe-4cfa-8feb-61a5123ac1e1" providerId="AD" clId="Web-{2DE4D63A-B002-40F7-8707-4981AB1FA447}" dt="2023-08-18T12:06:44.454" v="0"/>
          <pc:sldLayoutMkLst>
            <pc:docMk/>
            <pc:sldMasterMk cId="3071127875" sldId="2147483660"/>
            <pc:sldLayoutMk cId="4040201302" sldId="2147483667"/>
          </pc:sldLayoutMkLst>
        </pc:sldLayoutChg>
        <pc:sldLayoutChg chg="replId">
          <pc:chgData name="Thomas Castella" userId="S::thomas.castella@agence-adocc.com::898b9b16-eabe-4cfa-8feb-61a5123ac1e1" providerId="AD" clId="Web-{2DE4D63A-B002-40F7-8707-4981AB1FA447}" dt="2023-08-18T12:06:44.454" v="0"/>
          <pc:sldLayoutMkLst>
            <pc:docMk/>
            <pc:sldMasterMk cId="3071127875" sldId="2147483660"/>
            <pc:sldLayoutMk cId="2706407263" sldId="2147483668"/>
          </pc:sldLayoutMkLst>
        </pc:sldLayoutChg>
        <pc:sldLayoutChg chg="replId">
          <pc:chgData name="Thomas Castella" userId="S::thomas.castella@agence-adocc.com::898b9b16-eabe-4cfa-8feb-61a5123ac1e1" providerId="AD" clId="Web-{2DE4D63A-B002-40F7-8707-4981AB1FA447}" dt="2023-08-18T12:06:44.454" v="0"/>
          <pc:sldLayoutMkLst>
            <pc:docMk/>
            <pc:sldMasterMk cId="3071127875" sldId="2147483660"/>
            <pc:sldLayoutMk cId="1610903340" sldId="2147483669"/>
          </pc:sldLayoutMkLst>
        </pc:sldLayoutChg>
        <pc:sldLayoutChg chg="replId">
          <pc:chgData name="Thomas Castella" userId="S::thomas.castella@agence-adocc.com::898b9b16-eabe-4cfa-8feb-61a5123ac1e1" providerId="AD" clId="Web-{2DE4D63A-B002-40F7-8707-4981AB1FA447}" dt="2023-08-18T12:06:44.454" v="0"/>
          <pc:sldLayoutMkLst>
            <pc:docMk/>
            <pc:sldMasterMk cId="3071127875" sldId="2147483660"/>
            <pc:sldLayoutMk cId="4172787210" sldId="2147483670"/>
          </pc:sldLayoutMkLst>
        </pc:sldLayoutChg>
        <pc:sldLayoutChg chg="replId">
          <pc:chgData name="Thomas Castella" userId="S::thomas.castella@agence-adocc.com::898b9b16-eabe-4cfa-8feb-61a5123ac1e1" providerId="AD" clId="Web-{2DE4D63A-B002-40F7-8707-4981AB1FA447}" dt="2023-08-18T12:06:44.454" v="0"/>
          <pc:sldLayoutMkLst>
            <pc:docMk/>
            <pc:sldMasterMk cId="3071127875" sldId="2147483660"/>
            <pc:sldLayoutMk cId="1902177510" sldId="214748367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420283"/>
            <a:ext cx="5181600" cy="9800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590800"/>
            <a:ext cx="4267200" cy="1168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04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09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144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192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24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28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337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385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542" y="2937934"/>
            <a:ext cx="5181600" cy="908050"/>
          </a:xfrm>
        </p:spPr>
        <p:txBody>
          <a:bodyPr anchor="t"/>
          <a:lstStyle>
            <a:lvl1pPr algn="l">
              <a:defRPr sz="266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1542" y="1937809"/>
            <a:ext cx="5181600" cy="1000125"/>
          </a:xfrm>
        </p:spPr>
        <p:txBody>
          <a:bodyPr anchor="b"/>
          <a:lstStyle>
            <a:lvl1pPr marL="0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1pPr>
            <a:lvl2pPr marL="30481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09630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3pPr>
            <a:lvl4pPr marL="91444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4pPr>
            <a:lvl5pPr marL="121926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5pPr>
            <a:lvl6pPr marL="152407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6pPr>
            <a:lvl7pPr marL="182889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7pPr>
            <a:lvl8pPr marL="2133707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8pPr>
            <a:lvl9pPr marL="2438522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98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23409"/>
            <a:ext cx="2693459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1449917"/>
            <a:ext cx="2693459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96684" y="1023409"/>
            <a:ext cx="2694517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96684" y="1449917"/>
            <a:ext cx="2694517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82033"/>
            <a:ext cx="2005542" cy="774700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83367" y="182034"/>
            <a:ext cx="3407833" cy="3902075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956734"/>
            <a:ext cx="2005542" cy="31273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4859" y="3200400"/>
            <a:ext cx="3657600" cy="377825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94859" y="408517"/>
            <a:ext cx="3657600" cy="2743200"/>
          </a:xfrm>
        </p:spPr>
        <p:txBody>
          <a:bodyPr/>
          <a:lstStyle>
            <a:lvl1pPr marL="0" indent="0">
              <a:buNone/>
              <a:defRPr sz="2133"/>
            </a:lvl1pPr>
            <a:lvl2pPr marL="304815" indent="0">
              <a:buNone/>
              <a:defRPr sz="1867"/>
            </a:lvl2pPr>
            <a:lvl3pPr marL="609630" indent="0">
              <a:buNone/>
              <a:defRPr sz="1600"/>
            </a:lvl3pPr>
            <a:lvl4pPr marL="914446" indent="0">
              <a:buNone/>
              <a:defRPr sz="1333"/>
            </a:lvl4pPr>
            <a:lvl5pPr marL="1219261" indent="0">
              <a:buNone/>
              <a:defRPr sz="1333"/>
            </a:lvl5pPr>
            <a:lvl6pPr marL="1524076" indent="0">
              <a:buNone/>
              <a:defRPr sz="1333"/>
            </a:lvl6pPr>
            <a:lvl7pPr marL="1828891" indent="0">
              <a:buNone/>
              <a:defRPr sz="1333"/>
            </a:lvl7pPr>
            <a:lvl8pPr marL="2133707" indent="0">
              <a:buNone/>
              <a:defRPr sz="1333"/>
            </a:lvl8pPr>
            <a:lvl9pPr marL="2438522" indent="0">
              <a:buNone/>
              <a:defRPr sz="1333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94859" y="3578225"/>
            <a:ext cx="3657600" cy="5365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19600" y="183092"/>
            <a:ext cx="1371600" cy="39010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83092"/>
            <a:ext cx="4013200" cy="39010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540659" y="646653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5"/>
                </a:lnTo>
                <a:lnTo>
                  <a:pt x="0" y="772171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919" r="-6919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>
            <a:off x="9632864" y="2457990"/>
            <a:ext cx="2334014" cy="1864416"/>
          </a:xfrm>
          <a:custGeom>
            <a:avLst/>
            <a:gdLst/>
            <a:ahLst/>
            <a:cxnLst/>
            <a:rect l="l" t="t" r="r" b="b"/>
            <a:pathLst>
              <a:path w="3501021" h="2796624">
                <a:moveTo>
                  <a:pt x="0" y="0"/>
                </a:moveTo>
                <a:lnTo>
                  <a:pt x="3501022" y="0"/>
                </a:lnTo>
                <a:lnTo>
                  <a:pt x="3501022" y="2796624"/>
                </a:lnTo>
                <a:lnTo>
                  <a:pt x="0" y="2796624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  <p:sp>
        <p:nvSpPr>
          <p:cNvPr id="7" name="TextBox 7"/>
          <p:cNvSpPr txBox="1"/>
          <p:nvPr/>
        </p:nvSpPr>
        <p:spPr>
          <a:xfrm>
            <a:off x="1087184" y="1073605"/>
            <a:ext cx="7928367" cy="398192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 Bold"/>
              </a:rPr>
              <a:t>La Ferme de Villeneuve</a:t>
            </a:r>
            <a:r>
              <a:rPr lang="en-US" sz="2733">
                <a:solidFill>
                  <a:srgbClr val="FEDB94"/>
                </a:solidFill>
                <a:latin typeface="Montserrat"/>
              </a:rPr>
              <a:t> est une exploitation avicole d'environ 2000 poules pondeuses dont le bien-être est une priorité. 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Ainsi, elles disposent d'un parcours en plein-air et sont nourries uniquement avec un mélange de grains provenant de producteurs locaux.</a:t>
            </a:r>
          </a:p>
        </p:txBody>
      </p:sp>
    </p:spTree>
    <p:extLst>
      <p:ext uri="{BB962C8B-B14F-4D97-AF65-F5344CB8AC3E}">
        <p14:creationId xmlns:p14="http://schemas.microsoft.com/office/powerpoint/2010/main" val="291938619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092ff869bf7dd5baf4d4195e8791ea06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b33c221a5eede3bccce2427ea273b6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C71E18B6-A870-45FF-9AAC-3C8A2E4CF208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9FE3E95-429F-4C1D-8C78-3C29E3277891}"/>
</file>

<file path=customXml/itemProps3.xml><?xml version="1.0" encoding="utf-8"?>
<ds:datastoreItem xmlns:ds="http://schemas.openxmlformats.org/officeDocument/2006/customXml" ds:itemID="{6E7705B6-7423-4DCE-92BE-A6590D306C6F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4</cp:revision>
  <dcterms:created xsi:type="dcterms:W3CDTF">2023-08-18T12:06:31Z</dcterms:created>
  <dcterms:modified xsi:type="dcterms:W3CDTF">2023-08-18T12:06:55Z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