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7E17C3D-98AD-4646-96D7-A64142CE7244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